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460" r:id="rId2"/>
    <p:sldId id="349" r:id="rId3"/>
    <p:sldId id="350" r:id="rId4"/>
    <p:sldId id="351" r:id="rId5"/>
    <p:sldId id="355" r:id="rId6"/>
    <p:sldId id="356" r:id="rId7"/>
    <p:sldId id="357" r:id="rId8"/>
    <p:sldId id="358" r:id="rId9"/>
    <p:sldId id="362" r:id="rId10"/>
    <p:sldId id="363" r:id="rId11"/>
    <p:sldId id="437" r:id="rId12"/>
    <p:sldId id="439" r:id="rId13"/>
    <p:sldId id="438" r:id="rId14"/>
    <p:sldId id="461" r:id="rId15"/>
    <p:sldId id="462" r:id="rId16"/>
    <p:sldId id="463" r:id="rId17"/>
    <p:sldId id="440" r:id="rId18"/>
    <p:sldId id="464" r:id="rId19"/>
    <p:sldId id="441" r:id="rId20"/>
    <p:sldId id="395" r:id="rId21"/>
    <p:sldId id="396" r:id="rId22"/>
    <p:sldId id="397" r:id="rId23"/>
    <p:sldId id="398" r:id="rId24"/>
    <p:sldId id="399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56" r:id="rId57"/>
    <p:sldId id="457" r:id="rId58"/>
    <p:sldId id="458" r:id="rId59"/>
    <p:sldId id="459" r:id="rId60"/>
    <p:sldId id="32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4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0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7.wmf"/><Relationship Id="rId1" Type="http://schemas.openxmlformats.org/officeDocument/2006/relationships/image" Target="../media/image71.wmf"/><Relationship Id="rId6" Type="http://schemas.openxmlformats.org/officeDocument/2006/relationships/image" Target="../media/image70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7.wmf"/><Relationship Id="rId1" Type="http://schemas.openxmlformats.org/officeDocument/2006/relationships/image" Target="../media/image71.wmf"/><Relationship Id="rId6" Type="http://schemas.openxmlformats.org/officeDocument/2006/relationships/image" Target="../media/image70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8.wmf"/><Relationship Id="rId1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9.wmf"/><Relationship Id="rId1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80.wmf"/><Relationship Id="rId1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86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90.wmf"/><Relationship Id="rId3" Type="http://schemas.openxmlformats.org/officeDocument/2006/relationships/image" Target="../media/image49.wmf"/><Relationship Id="rId7" Type="http://schemas.openxmlformats.org/officeDocument/2006/relationships/image" Target="../media/image83.wmf"/><Relationship Id="rId12" Type="http://schemas.openxmlformats.org/officeDocument/2006/relationships/image" Target="../media/image89.wmf"/><Relationship Id="rId2" Type="http://schemas.openxmlformats.org/officeDocument/2006/relationships/image" Target="../media/image87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image" Target="../media/image82.wmf"/><Relationship Id="rId4" Type="http://schemas.openxmlformats.org/officeDocument/2006/relationships/image" Target="../media/image37.wmf"/><Relationship Id="rId9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48.wmf"/><Relationship Id="rId3" Type="http://schemas.openxmlformats.org/officeDocument/2006/relationships/image" Target="../media/image49.wmf"/><Relationship Id="rId7" Type="http://schemas.openxmlformats.org/officeDocument/2006/relationships/image" Target="../media/image86.wmf"/><Relationship Id="rId12" Type="http://schemas.openxmlformats.org/officeDocument/2006/relationships/image" Target="../media/image81.wmf"/><Relationship Id="rId2" Type="http://schemas.openxmlformats.org/officeDocument/2006/relationships/image" Target="../media/image37.wmf"/><Relationship Id="rId1" Type="http://schemas.openxmlformats.org/officeDocument/2006/relationships/image" Target="../media/image87.wmf"/><Relationship Id="rId6" Type="http://schemas.openxmlformats.org/officeDocument/2006/relationships/image" Target="../media/image85.wmf"/><Relationship Id="rId11" Type="http://schemas.openxmlformats.org/officeDocument/2006/relationships/image" Target="../media/image83.wmf"/><Relationship Id="rId5" Type="http://schemas.openxmlformats.org/officeDocument/2006/relationships/image" Target="../media/image91.wmf"/><Relationship Id="rId10" Type="http://schemas.openxmlformats.org/officeDocument/2006/relationships/image" Target="../media/image94.wmf"/><Relationship Id="rId4" Type="http://schemas.openxmlformats.org/officeDocument/2006/relationships/image" Target="../media/image89.wmf"/><Relationship Id="rId9" Type="http://schemas.openxmlformats.org/officeDocument/2006/relationships/image" Target="../media/image93.wmf"/><Relationship Id="rId14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86.wmf"/><Relationship Id="rId7" Type="http://schemas.openxmlformats.org/officeDocument/2006/relationships/image" Target="../media/image97.wmf"/><Relationship Id="rId2" Type="http://schemas.openxmlformats.org/officeDocument/2006/relationships/image" Target="../media/image95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37.wmf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image" Target="../media/image8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100.wmf"/><Relationship Id="rId2" Type="http://schemas.openxmlformats.org/officeDocument/2006/relationships/image" Target="../media/image37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9.wmf"/><Relationship Id="rId4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93.wmf"/><Relationship Id="rId3" Type="http://schemas.openxmlformats.org/officeDocument/2006/relationships/image" Target="../media/image84.wmf"/><Relationship Id="rId7" Type="http://schemas.openxmlformats.org/officeDocument/2006/relationships/image" Target="../media/image49.wmf"/><Relationship Id="rId12" Type="http://schemas.openxmlformats.org/officeDocument/2006/relationships/image" Target="../media/image85.wmf"/><Relationship Id="rId2" Type="http://schemas.openxmlformats.org/officeDocument/2006/relationships/image" Target="../media/image37.wmf"/><Relationship Id="rId1" Type="http://schemas.openxmlformats.org/officeDocument/2006/relationships/image" Target="../media/image101.wmf"/><Relationship Id="rId6" Type="http://schemas.openxmlformats.org/officeDocument/2006/relationships/image" Target="../media/image100.wmf"/><Relationship Id="rId11" Type="http://schemas.openxmlformats.org/officeDocument/2006/relationships/image" Target="../media/image81.wmf"/><Relationship Id="rId5" Type="http://schemas.openxmlformats.org/officeDocument/2006/relationships/image" Target="../media/image86.wmf"/><Relationship Id="rId15" Type="http://schemas.openxmlformats.org/officeDocument/2006/relationships/image" Target="../media/image105.wmf"/><Relationship Id="rId10" Type="http://schemas.openxmlformats.org/officeDocument/2006/relationships/image" Target="../media/image103.wmf"/><Relationship Id="rId4" Type="http://schemas.openxmlformats.org/officeDocument/2006/relationships/image" Target="../media/image89.wmf"/><Relationship Id="rId9" Type="http://schemas.openxmlformats.org/officeDocument/2006/relationships/image" Target="../media/image102.wmf"/><Relationship Id="rId14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86.wmf"/><Relationship Id="rId1" Type="http://schemas.openxmlformats.org/officeDocument/2006/relationships/image" Target="../media/image8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37.wmf"/><Relationship Id="rId7" Type="http://schemas.openxmlformats.org/officeDocument/2006/relationships/image" Target="../media/image86.wmf"/><Relationship Id="rId2" Type="http://schemas.openxmlformats.org/officeDocument/2006/relationships/image" Target="../media/image109.wmf"/><Relationship Id="rId1" Type="http://schemas.openxmlformats.org/officeDocument/2006/relationships/image" Target="../media/image81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10" Type="http://schemas.openxmlformats.org/officeDocument/2006/relationships/image" Target="../media/image84.wmf"/><Relationship Id="rId4" Type="http://schemas.openxmlformats.org/officeDocument/2006/relationships/image" Target="../media/image110.wmf"/><Relationship Id="rId9" Type="http://schemas.openxmlformats.org/officeDocument/2006/relationships/image" Target="../media/image1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4.wmf"/><Relationship Id="rId3" Type="http://schemas.openxmlformats.org/officeDocument/2006/relationships/image" Target="../media/image37.wmf"/><Relationship Id="rId7" Type="http://schemas.openxmlformats.org/officeDocument/2006/relationships/image" Target="../media/image84.wmf"/><Relationship Id="rId12" Type="http://schemas.openxmlformats.org/officeDocument/2006/relationships/image" Target="../media/image112.wmf"/><Relationship Id="rId17" Type="http://schemas.openxmlformats.org/officeDocument/2006/relationships/image" Target="../media/image118.wmf"/><Relationship Id="rId2" Type="http://schemas.openxmlformats.org/officeDocument/2006/relationships/image" Target="../media/image109.wmf"/><Relationship Id="rId16" Type="http://schemas.openxmlformats.org/officeDocument/2006/relationships/image" Target="../media/image117.wmf"/><Relationship Id="rId1" Type="http://schemas.openxmlformats.org/officeDocument/2006/relationships/image" Target="../media/image81.wmf"/><Relationship Id="rId6" Type="http://schemas.openxmlformats.org/officeDocument/2006/relationships/image" Target="../media/image113.wmf"/><Relationship Id="rId11" Type="http://schemas.openxmlformats.org/officeDocument/2006/relationships/image" Target="../media/image49.wmf"/><Relationship Id="rId5" Type="http://schemas.openxmlformats.org/officeDocument/2006/relationships/image" Target="../media/image86.wmf"/><Relationship Id="rId15" Type="http://schemas.openxmlformats.org/officeDocument/2006/relationships/image" Target="../media/image116.wmf"/><Relationship Id="rId10" Type="http://schemas.openxmlformats.org/officeDocument/2006/relationships/image" Target="../media/image48.wmf"/><Relationship Id="rId4" Type="http://schemas.openxmlformats.org/officeDocument/2006/relationships/image" Target="../media/image110.wmf"/><Relationship Id="rId9" Type="http://schemas.openxmlformats.org/officeDocument/2006/relationships/image" Target="../media/image89.wmf"/><Relationship Id="rId14" Type="http://schemas.openxmlformats.org/officeDocument/2006/relationships/image" Target="../media/image11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3" Type="http://schemas.openxmlformats.org/officeDocument/2006/relationships/image" Target="../media/image120.wmf"/><Relationship Id="rId7" Type="http://schemas.openxmlformats.org/officeDocument/2006/relationships/image" Target="../media/image49.wmf"/><Relationship Id="rId12" Type="http://schemas.openxmlformats.org/officeDocument/2006/relationships/image" Target="../media/image122.wmf"/><Relationship Id="rId2" Type="http://schemas.openxmlformats.org/officeDocument/2006/relationships/image" Target="../media/image119.wmf"/><Relationship Id="rId1" Type="http://schemas.openxmlformats.org/officeDocument/2006/relationships/image" Target="../media/image93.wmf"/><Relationship Id="rId6" Type="http://schemas.openxmlformats.org/officeDocument/2006/relationships/image" Target="../media/image84.wmf"/><Relationship Id="rId11" Type="http://schemas.openxmlformats.org/officeDocument/2006/relationships/image" Target="../media/image121.wmf"/><Relationship Id="rId5" Type="http://schemas.openxmlformats.org/officeDocument/2006/relationships/image" Target="../media/image86.wmf"/><Relationship Id="rId10" Type="http://schemas.openxmlformats.org/officeDocument/2006/relationships/image" Target="../media/image117.wmf"/><Relationship Id="rId4" Type="http://schemas.openxmlformats.org/officeDocument/2006/relationships/image" Target="../media/image37.wmf"/><Relationship Id="rId9" Type="http://schemas.openxmlformats.org/officeDocument/2006/relationships/image" Target="../media/image89.wmf"/><Relationship Id="rId14" Type="http://schemas.openxmlformats.org/officeDocument/2006/relationships/image" Target="../media/image12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86.wmf"/><Relationship Id="rId1" Type="http://schemas.openxmlformats.org/officeDocument/2006/relationships/image" Target="../media/image89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84.wmf"/><Relationship Id="rId7" Type="http://schemas.openxmlformats.org/officeDocument/2006/relationships/image" Target="../media/image128.wmf"/><Relationship Id="rId2" Type="http://schemas.openxmlformats.org/officeDocument/2006/relationships/image" Target="../media/image37.wmf"/><Relationship Id="rId1" Type="http://schemas.openxmlformats.org/officeDocument/2006/relationships/image" Target="../media/image127.wmf"/><Relationship Id="rId6" Type="http://schemas.openxmlformats.org/officeDocument/2006/relationships/image" Target="../media/image86.wmf"/><Relationship Id="rId5" Type="http://schemas.openxmlformats.org/officeDocument/2006/relationships/image" Target="../media/image89.wmf"/><Relationship Id="rId10" Type="http://schemas.openxmlformats.org/officeDocument/2006/relationships/image" Target="../media/image49.wmf"/><Relationship Id="rId4" Type="http://schemas.openxmlformats.org/officeDocument/2006/relationships/image" Target="../media/image85.wmf"/><Relationship Id="rId9" Type="http://schemas.openxmlformats.org/officeDocument/2006/relationships/image" Target="../media/image4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133.wmf"/><Relationship Id="rId3" Type="http://schemas.openxmlformats.org/officeDocument/2006/relationships/image" Target="../media/image84.wmf"/><Relationship Id="rId7" Type="http://schemas.openxmlformats.org/officeDocument/2006/relationships/image" Target="../media/image85.wmf"/><Relationship Id="rId12" Type="http://schemas.openxmlformats.org/officeDocument/2006/relationships/image" Target="../media/image49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37.wmf"/><Relationship Id="rId11" Type="http://schemas.openxmlformats.org/officeDocument/2006/relationships/image" Target="../media/image48.wmf"/><Relationship Id="rId5" Type="http://schemas.openxmlformats.org/officeDocument/2006/relationships/image" Target="../media/image86.wmf"/><Relationship Id="rId10" Type="http://schemas.openxmlformats.org/officeDocument/2006/relationships/image" Target="../media/image129.wmf"/><Relationship Id="rId4" Type="http://schemas.openxmlformats.org/officeDocument/2006/relationships/image" Target="../media/image132.wmf"/><Relationship Id="rId9" Type="http://schemas.openxmlformats.org/officeDocument/2006/relationships/image" Target="../media/image128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36.wmf"/><Relationship Id="rId3" Type="http://schemas.openxmlformats.org/officeDocument/2006/relationships/image" Target="../media/image129.wmf"/><Relationship Id="rId7" Type="http://schemas.openxmlformats.org/officeDocument/2006/relationships/image" Target="../media/image134.wmf"/><Relationship Id="rId12" Type="http://schemas.openxmlformats.org/officeDocument/2006/relationships/image" Target="../media/image128.wmf"/><Relationship Id="rId2" Type="http://schemas.openxmlformats.org/officeDocument/2006/relationships/image" Target="../media/image84.wmf"/><Relationship Id="rId1" Type="http://schemas.openxmlformats.org/officeDocument/2006/relationships/image" Target="../media/image127.wmf"/><Relationship Id="rId6" Type="http://schemas.openxmlformats.org/officeDocument/2006/relationships/image" Target="../media/image85.wmf"/><Relationship Id="rId11" Type="http://schemas.openxmlformats.org/officeDocument/2006/relationships/image" Target="../media/image86.wmf"/><Relationship Id="rId5" Type="http://schemas.openxmlformats.org/officeDocument/2006/relationships/image" Target="../media/image132.wmf"/><Relationship Id="rId15" Type="http://schemas.openxmlformats.org/officeDocument/2006/relationships/image" Target="../media/image93.wmf"/><Relationship Id="rId10" Type="http://schemas.openxmlformats.org/officeDocument/2006/relationships/image" Target="../media/image89.wmf"/><Relationship Id="rId4" Type="http://schemas.openxmlformats.org/officeDocument/2006/relationships/image" Target="../media/image49.wmf"/><Relationship Id="rId9" Type="http://schemas.openxmlformats.org/officeDocument/2006/relationships/image" Target="../media/image37.wmf"/><Relationship Id="rId14" Type="http://schemas.openxmlformats.org/officeDocument/2006/relationships/image" Target="../media/image13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86.wmf"/><Relationship Id="rId1" Type="http://schemas.openxmlformats.org/officeDocument/2006/relationships/image" Target="../media/image89.wmf"/><Relationship Id="rId5" Type="http://schemas.openxmlformats.org/officeDocument/2006/relationships/image" Target="../media/image128.wmf"/><Relationship Id="rId4" Type="http://schemas.openxmlformats.org/officeDocument/2006/relationships/image" Target="../media/image13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374EF-CF58-40E7-81EF-EAF4FBD05184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61D7-8453-4374-B61E-326A0CDD6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87CF-CE0A-4864-B4DC-7EE2A87B92C7}" type="datetime1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C4A2-A981-4E36-A26E-934E608FB5E7}" type="datetime1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BC9F-F8E5-4907-A1D3-1F7D08F58D6E}" type="datetime1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6606-3188-44A3-B192-CC0AAAEE5DD7}" type="datetime1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5D9-4EF3-4812-8E00-6CC7F1AE8890}" type="datetime1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69D6-27DA-45A4-989D-EDC2DAD7E89F}" type="datetime1">
              <a:rPr lang="en-GB" smtClean="0"/>
              <a:t>07/08/2015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C69F-F623-4E3A-BF48-50717FC3BBDF}" type="datetime1">
              <a:rPr lang="en-GB" smtClean="0"/>
              <a:t>07/08/2015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2A4E-73A2-4D3A-9A8B-1AF90718CDFF}" type="datetime1">
              <a:rPr lang="en-GB" smtClean="0"/>
              <a:t>07/08/2015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43DF-B36F-46C9-95A9-D08361B1E570}" type="datetime1">
              <a:rPr lang="en-GB" smtClean="0"/>
              <a:t>07/08/2015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1984-4EC1-4FEC-837F-745441E7BB21}" type="datetime1">
              <a:rPr lang="en-GB" smtClean="0"/>
              <a:t>07/08/2015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7A8-4BC3-4907-83A6-A05C4EF0B6E8}" type="datetime1">
              <a:rPr lang="en-GB" smtClean="0"/>
              <a:t>07/08/2015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12CC-2229-4F66-8198-B0C996824D91}" type="datetime1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35.pn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40.png"/><Relationship Id="rId7" Type="http://schemas.openxmlformats.org/officeDocument/2006/relationships/image" Target="../media/image42.wmf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41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42.wmf"/><Relationship Id="rId9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9.wmf"/><Relationship Id="rId18" Type="http://schemas.openxmlformats.org/officeDocument/2006/relationships/image" Target="../media/image50.wmf"/><Relationship Id="rId3" Type="http://schemas.openxmlformats.org/officeDocument/2006/relationships/image" Target="../media/image40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8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7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34.w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0.wmf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29.wmf"/><Relationship Id="rId19" Type="http://schemas.openxmlformats.org/officeDocument/2006/relationships/image" Target="../media/image3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5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5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7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76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70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84.wmf"/><Relationship Id="rId3" Type="http://schemas.openxmlformats.org/officeDocument/2006/relationships/image" Target="../media/image40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83.wmf"/><Relationship Id="rId5" Type="http://schemas.openxmlformats.org/officeDocument/2006/relationships/image" Target="../media/image81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0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6.bin"/><Relationship Id="rId3" Type="http://schemas.openxmlformats.org/officeDocument/2006/relationships/oleObject" Target="../embeddings/oleObject104.bin"/><Relationship Id="rId21" Type="http://schemas.openxmlformats.org/officeDocument/2006/relationships/oleObject" Target="../embeddings/oleObject113.bin"/><Relationship Id="rId7" Type="http://schemas.openxmlformats.org/officeDocument/2006/relationships/oleObject" Target="../embeddings/oleObject106.bin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83.wmf"/><Relationship Id="rId25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84.wmf"/><Relationship Id="rId29" Type="http://schemas.openxmlformats.org/officeDocument/2006/relationships/image" Target="../media/image8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wmf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115.bin"/><Relationship Id="rId5" Type="http://schemas.openxmlformats.org/officeDocument/2006/relationships/oleObject" Target="../embeddings/oleObject105.bin"/><Relationship Id="rId15" Type="http://schemas.openxmlformats.org/officeDocument/2006/relationships/image" Target="../media/image86.wmf"/><Relationship Id="rId23" Type="http://schemas.openxmlformats.org/officeDocument/2006/relationships/oleObject" Target="../embeddings/oleObject114.bin"/><Relationship Id="rId28" Type="http://schemas.openxmlformats.org/officeDocument/2006/relationships/oleObject" Target="../embeddings/oleObject117.bin"/><Relationship Id="rId10" Type="http://schemas.openxmlformats.org/officeDocument/2006/relationships/oleObject" Target="../embeddings/oleObject107.bin"/><Relationship Id="rId19" Type="http://schemas.openxmlformats.org/officeDocument/2006/relationships/oleObject" Target="../embeddings/oleObject112.bin"/><Relationship Id="rId31" Type="http://schemas.openxmlformats.org/officeDocument/2006/relationships/image" Target="../media/image90.wmf"/><Relationship Id="rId4" Type="http://schemas.openxmlformats.org/officeDocument/2006/relationships/image" Target="../media/image81.wmf"/><Relationship Id="rId9" Type="http://schemas.openxmlformats.org/officeDocument/2006/relationships/image" Target="../media/image40.png"/><Relationship Id="rId14" Type="http://schemas.openxmlformats.org/officeDocument/2006/relationships/oleObject" Target="../embeddings/oleObject109.bin"/><Relationship Id="rId22" Type="http://schemas.openxmlformats.org/officeDocument/2006/relationships/image" Target="../media/image48.wmf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1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26.bin"/><Relationship Id="rId26" Type="http://schemas.openxmlformats.org/officeDocument/2006/relationships/image" Target="../media/image94.wmf"/><Relationship Id="rId39" Type="http://schemas.openxmlformats.org/officeDocument/2006/relationships/oleObject" Target="../embeddings/oleObject140.bin"/><Relationship Id="rId3" Type="http://schemas.openxmlformats.org/officeDocument/2006/relationships/oleObject" Target="../embeddings/oleObject119.bin"/><Relationship Id="rId21" Type="http://schemas.openxmlformats.org/officeDocument/2006/relationships/image" Target="../media/image93.wmf"/><Relationship Id="rId34" Type="http://schemas.openxmlformats.org/officeDocument/2006/relationships/image" Target="../media/image81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86.wmf"/><Relationship Id="rId25" Type="http://schemas.openxmlformats.org/officeDocument/2006/relationships/oleObject" Target="../embeddings/oleObject131.bin"/><Relationship Id="rId33" Type="http://schemas.openxmlformats.org/officeDocument/2006/relationships/oleObject" Target="../embeddings/oleObject137.bin"/><Relationship Id="rId38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130.bin"/><Relationship Id="rId32" Type="http://schemas.openxmlformats.org/officeDocument/2006/relationships/image" Target="../media/image83.wmf"/><Relationship Id="rId37" Type="http://schemas.openxmlformats.org/officeDocument/2006/relationships/oleObject" Target="../embeddings/oleObject139.bin"/><Relationship Id="rId5" Type="http://schemas.openxmlformats.org/officeDocument/2006/relationships/image" Target="../media/image40.png"/><Relationship Id="rId15" Type="http://schemas.openxmlformats.org/officeDocument/2006/relationships/image" Target="../media/image85.wmf"/><Relationship Id="rId23" Type="http://schemas.openxmlformats.org/officeDocument/2006/relationships/oleObject" Target="../embeddings/oleObject129.bin"/><Relationship Id="rId28" Type="http://schemas.openxmlformats.org/officeDocument/2006/relationships/oleObject" Target="../embeddings/oleObject133.bin"/><Relationship Id="rId36" Type="http://schemas.openxmlformats.org/officeDocument/2006/relationships/image" Target="../media/image48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92.wmf"/><Relationship Id="rId31" Type="http://schemas.openxmlformats.org/officeDocument/2006/relationships/oleObject" Target="../embeddings/oleObject136.bin"/><Relationship Id="rId4" Type="http://schemas.openxmlformats.org/officeDocument/2006/relationships/image" Target="../media/image87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Relationship Id="rId27" Type="http://schemas.openxmlformats.org/officeDocument/2006/relationships/oleObject" Target="../embeddings/oleObject132.bin"/><Relationship Id="rId30" Type="http://schemas.openxmlformats.org/officeDocument/2006/relationships/oleObject" Target="../embeddings/oleObject135.bin"/><Relationship Id="rId35" Type="http://schemas.openxmlformats.org/officeDocument/2006/relationships/oleObject" Target="../embeddings/oleObject13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97.wmf"/><Relationship Id="rId26" Type="http://schemas.openxmlformats.org/officeDocument/2006/relationships/image" Target="../media/image99.wmf"/><Relationship Id="rId3" Type="http://schemas.openxmlformats.org/officeDocument/2006/relationships/image" Target="../media/image40.png"/><Relationship Id="rId21" Type="http://schemas.openxmlformats.org/officeDocument/2006/relationships/image" Target="../media/image98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45.bin"/><Relationship Id="rId17" Type="http://schemas.openxmlformats.org/officeDocument/2006/relationships/oleObject" Target="../embeddings/oleObject148.bin"/><Relationship Id="rId25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wmf"/><Relationship Id="rId20" Type="http://schemas.openxmlformats.org/officeDocument/2006/relationships/oleObject" Target="../embeddings/oleObject150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52.bin"/><Relationship Id="rId5" Type="http://schemas.openxmlformats.org/officeDocument/2006/relationships/image" Target="../media/image89.wmf"/><Relationship Id="rId15" Type="http://schemas.openxmlformats.org/officeDocument/2006/relationships/oleObject" Target="../embeddings/oleObject147.bin"/><Relationship Id="rId23" Type="http://schemas.openxmlformats.org/officeDocument/2006/relationships/image" Target="../media/image85.wmf"/><Relationship Id="rId10" Type="http://schemas.openxmlformats.org/officeDocument/2006/relationships/oleObject" Target="../embeddings/oleObject144.bin"/><Relationship Id="rId19" Type="http://schemas.openxmlformats.org/officeDocument/2006/relationships/oleObject" Target="../embeddings/oleObject149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86.wmf"/><Relationship Id="rId14" Type="http://schemas.openxmlformats.org/officeDocument/2006/relationships/image" Target="../media/image37.wmf"/><Relationship Id="rId22" Type="http://schemas.openxmlformats.org/officeDocument/2006/relationships/oleObject" Target="../embeddings/oleObject15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89.wmf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0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85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5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68.bin"/><Relationship Id="rId26" Type="http://schemas.openxmlformats.org/officeDocument/2006/relationships/oleObject" Target="../embeddings/oleObject173.bin"/><Relationship Id="rId39" Type="http://schemas.openxmlformats.org/officeDocument/2006/relationships/oleObject" Target="../embeddings/oleObject182.bin"/><Relationship Id="rId3" Type="http://schemas.openxmlformats.org/officeDocument/2006/relationships/oleObject" Target="../embeddings/oleObject161.bin"/><Relationship Id="rId21" Type="http://schemas.openxmlformats.org/officeDocument/2006/relationships/image" Target="../media/image102.wmf"/><Relationship Id="rId34" Type="http://schemas.openxmlformats.org/officeDocument/2006/relationships/oleObject" Target="../embeddings/oleObject179.bin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65.bin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172.bin"/><Relationship Id="rId33" Type="http://schemas.openxmlformats.org/officeDocument/2006/relationships/oleObject" Target="../embeddings/oleObject178.bin"/><Relationship Id="rId38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7.bin"/><Relationship Id="rId20" Type="http://schemas.openxmlformats.org/officeDocument/2006/relationships/oleObject" Target="../embeddings/oleObject169.bin"/><Relationship Id="rId29" Type="http://schemas.openxmlformats.org/officeDocument/2006/relationships/oleObject" Target="../embeddings/oleObject176.bin"/><Relationship Id="rId41" Type="http://schemas.openxmlformats.org/officeDocument/2006/relationships/image" Target="../media/image105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171.bin"/><Relationship Id="rId32" Type="http://schemas.openxmlformats.org/officeDocument/2006/relationships/image" Target="../media/image85.wmf"/><Relationship Id="rId37" Type="http://schemas.openxmlformats.org/officeDocument/2006/relationships/oleObject" Target="../embeddings/oleObject181.bin"/><Relationship Id="rId40" Type="http://schemas.openxmlformats.org/officeDocument/2006/relationships/oleObject" Target="../embeddings/oleObject183.bin"/><Relationship Id="rId5" Type="http://schemas.openxmlformats.org/officeDocument/2006/relationships/image" Target="../media/image40.png"/><Relationship Id="rId15" Type="http://schemas.openxmlformats.org/officeDocument/2006/relationships/image" Target="../media/image100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75.bin"/><Relationship Id="rId36" Type="http://schemas.openxmlformats.org/officeDocument/2006/relationships/image" Target="../media/image93.wmf"/><Relationship Id="rId10" Type="http://schemas.openxmlformats.org/officeDocument/2006/relationships/oleObject" Target="../embeddings/oleObject164.bin"/><Relationship Id="rId19" Type="http://schemas.openxmlformats.org/officeDocument/2006/relationships/image" Target="../media/image48.wmf"/><Relationship Id="rId31" Type="http://schemas.openxmlformats.org/officeDocument/2006/relationships/oleObject" Target="../embeddings/oleObject177.bin"/><Relationship Id="rId4" Type="http://schemas.openxmlformats.org/officeDocument/2006/relationships/image" Target="../media/image101.wmf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66.bin"/><Relationship Id="rId22" Type="http://schemas.openxmlformats.org/officeDocument/2006/relationships/oleObject" Target="../embeddings/oleObject170.bin"/><Relationship Id="rId27" Type="http://schemas.openxmlformats.org/officeDocument/2006/relationships/oleObject" Target="../embeddings/oleObject174.bin"/><Relationship Id="rId30" Type="http://schemas.openxmlformats.org/officeDocument/2006/relationships/image" Target="../media/image81.wmf"/><Relationship Id="rId35" Type="http://schemas.openxmlformats.org/officeDocument/2006/relationships/oleObject" Target="../embeddings/oleObject18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08.wmf"/><Relationship Id="rId3" Type="http://schemas.openxmlformats.org/officeDocument/2006/relationships/image" Target="../media/image40.png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107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187.bin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0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96.bin"/><Relationship Id="rId3" Type="http://schemas.openxmlformats.org/officeDocument/2006/relationships/image" Target="../media/image40.png"/><Relationship Id="rId21" Type="http://schemas.openxmlformats.org/officeDocument/2006/relationships/image" Target="../media/image113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93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5.bin"/><Relationship Id="rId20" Type="http://schemas.openxmlformats.org/officeDocument/2006/relationships/oleObject" Target="../embeddings/oleObject197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110.wmf"/><Relationship Id="rId5" Type="http://schemas.openxmlformats.org/officeDocument/2006/relationships/image" Target="../media/image81.wmf"/><Relationship Id="rId15" Type="http://schemas.openxmlformats.org/officeDocument/2006/relationships/image" Target="../media/image112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192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94.bin"/><Relationship Id="rId22" Type="http://schemas.openxmlformats.org/officeDocument/2006/relationships/oleObject" Target="../embeddings/oleObject19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206.bin"/><Relationship Id="rId26" Type="http://schemas.openxmlformats.org/officeDocument/2006/relationships/oleObject" Target="../embeddings/oleObject210.bin"/><Relationship Id="rId3" Type="http://schemas.openxmlformats.org/officeDocument/2006/relationships/image" Target="../media/image40.png"/><Relationship Id="rId21" Type="http://schemas.openxmlformats.org/officeDocument/2006/relationships/image" Target="../media/image89.wmf"/><Relationship Id="rId34" Type="http://schemas.openxmlformats.org/officeDocument/2006/relationships/image" Target="../media/image116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203.bin"/><Relationship Id="rId17" Type="http://schemas.openxmlformats.org/officeDocument/2006/relationships/image" Target="../media/image84.wmf"/><Relationship Id="rId25" Type="http://schemas.openxmlformats.org/officeDocument/2006/relationships/image" Target="../media/image49.wmf"/><Relationship Id="rId33" Type="http://schemas.openxmlformats.org/officeDocument/2006/relationships/oleObject" Target="../embeddings/oleObject214.bin"/><Relationship Id="rId38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5.bin"/><Relationship Id="rId20" Type="http://schemas.openxmlformats.org/officeDocument/2006/relationships/oleObject" Target="../embeddings/oleObject207.bin"/><Relationship Id="rId29" Type="http://schemas.openxmlformats.org/officeDocument/2006/relationships/image" Target="../media/image114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110.wmf"/><Relationship Id="rId24" Type="http://schemas.openxmlformats.org/officeDocument/2006/relationships/oleObject" Target="../embeddings/oleObject209.bin"/><Relationship Id="rId32" Type="http://schemas.openxmlformats.org/officeDocument/2006/relationships/image" Target="../media/image115.wmf"/><Relationship Id="rId37" Type="http://schemas.openxmlformats.org/officeDocument/2006/relationships/oleObject" Target="../embeddings/oleObject216.bin"/><Relationship Id="rId5" Type="http://schemas.openxmlformats.org/officeDocument/2006/relationships/image" Target="../media/image81.wmf"/><Relationship Id="rId15" Type="http://schemas.openxmlformats.org/officeDocument/2006/relationships/image" Target="../media/image113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211.bin"/><Relationship Id="rId36" Type="http://schemas.openxmlformats.org/officeDocument/2006/relationships/image" Target="../media/image117.wmf"/><Relationship Id="rId10" Type="http://schemas.openxmlformats.org/officeDocument/2006/relationships/oleObject" Target="../embeddings/oleObject202.bin"/><Relationship Id="rId19" Type="http://schemas.openxmlformats.org/officeDocument/2006/relationships/image" Target="../media/image111.wmf"/><Relationship Id="rId31" Type="http://schemas.openxmlformats.org/officeDocument/2006/relationships/oleObject" Target="../embeddings/oleObject213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04.bin"/><Relationship Id="rId22" Type="http://schemas.openxmlformats.org/officeDocument/2006/relationships/oleObject" Target="../embeddings/oleObject208.bin"/><Relationship Id="rId27" Type="http://schemas.openxmlformats.org/officeDocument/2006/relationships/image" Target="../media/image112.wmf"/><Relationship Id="rId30" Type="http://schemas.openxmlformats.org/officeDocument/2006/relationships/oleObject" Target="../embeddings/oleObject212.bin"/><Relationship Id="rId35" Type="http://schemas.openxmlformats.org/officeDocument/2006/relationships/oleObject" Target="../embeddings/oleObject21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224.bin"/><Relationship Id="rId26" Type="http://schemas.openxmlformats.org/officeDocument/2006/relationships/oleObject" Target="../embeddings/oleObject228.bin"/><Relationship Id="rId3" Type="http://schemas.openxmlformats.org/officeDocument/2006/relationships/oleObject" Target="../embeddings/oleObject217.bin"/><Relationship Id="rId21" Type="http://schemas.openxmlformats.org/officeDocument/2006/relationships/image" Target="../media/image89.wmf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221.bin"/><Relationship Id="rId17" Type="http://schemas.openxmlformats.org/officeDocument/2006/relationships/image" Target="../media/image49.wmf"/><Relationship Id="rId25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3.bin"/><Relationship Id="rId20" Type="http://schemas.openxmlformats.org/officeDocument/2006/relationships/oleObject" Target="../embeddings/oleObject225.bin"/><Relationship Id="rId29" Type="http://schemas.openxmlformats.org/officeDocument/2006/relationships/image" Target="../media/image123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9.wmf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227.bin"/><Relationship Id="rId5" Type="http://schemas.openxmlformats.org/officeDocument/2006/relationships/oleObject" Target="../embeddings/oleObject218.bin"/><Relationship Id="rId15" Type="http://schemas.openxmlformats.org/officeDocument/2006/relationships/image" Target="../media/image84.wmf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229.bin"/><Relationship Id="rId10" Type="http://schemas.openxmlformats.org/officeDocument/2006/relationships/oleObject" Target="../embeddings/oleObject220.bin"/><Relationship Id="rId19" Type="http://schemas.openxmlformats.org/officeDocument/2006/relationships/image" Target="../media/image118.wmf"/><Relationship Id="rId31" Type="http://schemas.openxmlformats.org/officeDocument/2006/relationships/image" Target="../media/image124.wmf"/><Relationship Id="rId4" Type="http://schemas.openxmlformats.org/officeDocument/2006/relationships/image" Target="../media/image93.wmf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222.bin"/><Relationship Id="rId22" Type="http://schemas.openxmlformats.org/officeDocument/2006/relationships/oleObject" Target="../embeddings/oleObject226.bin"/><Relationship Id="rId27" Type="http://schemas.openxmlformats.org/officeDocument/2006/relationships/image" Target="../media/image122.wmf"/><Relationship Id="rId30" Type="http://schemas.openxmlformats.org/officeDocument/2006/relationships/oleObject" Target="../embeddings/oleObject23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126.wmf"/><Relationship Id="rId3" Type="http://schemas.openxmlformats.org/officeDocument/2006/relationships/image" Target="../media/image40.png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2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125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234.bin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12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243.bin"/><Relationship Id="rId3" Type="http://schemas.openxmlformats.org/officeDocument/2006/relationships/image" Target="../media/image40.png"/><Relationship Id="rId21" Type="http://schemas.openxmlformats.org/officeDocument/2006/relationships/image" Target="../media/image48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40.bin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2.bin"/><Relationship Id="rId20" Type="http://schemas.openxmlformats.org/officeDocument/2006/relationships/oleObject" Target="../embeddings/oleObject24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37.bin"/><Relationship Id="rId11" Type="http://schemas.openxmlformats.org/officeDocument/2006/relationships/image" Target="../media/image85.wmf"/><Relationship Id="rId5" Type="http://schemas.openxmlformats.org/officeDocument/2006/relationships/image" Target="../media/image127.wmf"/><Relationship Id="rId15" Type="http://schemas.openxmlformats.org/officeDocument/2006/relationships/image" Target="../media/image86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239.bin"/><Relationship Id="rId19" Type="http://schemas.openxmlformats.org/officeDocument/2006/relationships/image" Target="../media/image129.wmf"/><Relationship Id="rId4" Type="http://schemas.openxmlformats.org/officeDocument/2006/relationships/oleObject" Target="../embeddings/oleObject236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241.bin"/><Relationship Id="rId22" Type="http://schemas.openxmlformats.org/officeDocument/2006/relationships/oleObject" Target="../embeddings/oleObject24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40.png"/><Relationship Id="rId18" Type="http://schemas.openxmlformats.org/officeDocument/2006/relationships/image" Target="../media/image85.wmf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246.bin"/><Relationship Id="rId21" Type="http://schemas.openxmlformats.org/officeDocument/2006/relationships/oleObject" Target="../embeddings/oleObject255.bin"/><Relationship Id="rId7" Type="http://schemas.openxmlformats.org/officeDocument/2006/relationships/oleObject" Target="../embeddings/oleObject248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253.bin"/><Relationship Id="rId25" Type="http://schemas.openxmlformats.org/officeDocument/2006/relationships/oleObject" Target="../embeddings/oleObject257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2.bin"/><Relationship Id="rId20" Type="http://schemas.openxmlformats.org/officeDocument/2006/relationships/image" Target="../media/image89.wmf"/><Relationship Id="rId29" Type="http://schemas.openxmlformats.org/officeDocument/2006/relationships/oleObject" Target="../embeddings/oleObject259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250.bin"/><Relationship Id="rId24" Type="http://schemas.openxmlformats.org/officeDocument/2006/relationships/image" Target="../media/image129.wmf"/><Relationship Id="rId5" Type="http://schemas.openxmlformats.org/officeDocument/2006/relationships/oleObject" Target="../embeddings/oleObject247.bin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256.bin"/><Relationship Id="rId28" Type="http://schemas.openxmlformats.org/officeDocument/2006/relationships/image" Target="../media/image49.wmf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254.bin"/><Relationship Id="rId31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249.bin"/><Relationship Id="rId14" Type="http://schemas.openxmlformats.org/officeDocument/2006/relationships/oleObject" Target="../embeddings/oleObject251.bin"/><Relationship Id="rId22" Type="http://schemas.openxmlformats.org/officeDocument/2006/relationships/image" Target="../media/image128.wmf"/><Relationship Id="rId27" Type="http://schemas.openxmlformats.org/officeDocument/2006/relationships/oleObject" Target="../embeddings/oleObject258.bin"/><Relationship Id="rId30" Type="http://schemas.openxmlformats.org/officeDocument/2006/relationships/oleObject" Target="../embeddings/oleObject26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268.bin"/><Relationship Id="rId26" Type="http://schemas.openxmlformats.org/officeDocument/2006/relationships/image" Target="../media/image86.wmf"/><Relationship Id="rId3" Type="http://schemas.openxmlformats.org/officeDocument/2006/relationships/image" Target="../media/image40.png"/><Relationship Id="rId21" Type="http://schemas.openxmlformats.org/officeDocument/2006/relationships/oleObject" Target="../embeddings/oleObject270.bin"/><Relationship Id="rId34" Type="http://schemas.openxmlformats.org/officeDocument/2006/relationships/image" Target="../media/image93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265.bin"/><Relationship Id="rId17" Type="http://schemas.openxmlformats.org/officeDocument/2006/relationships/image" Target="../media/image134.wmf"/><Relationship Id="rId25" Type="http://schemas.openxmlformats.org/officeDocument/2006/relationships/oleObject" Target="../embeddings/oleObject272.bin"/><Relationship Id="rId33" Type="http://schemas.openxmlformats.org/officeDocument/2006/relationships/oleObject" Target="../embeddings/oleObject27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7.bin"/><Relationship Id="rId20" Type="http://schemas.openxmlformats.org/officeDocument/2006/relationships/image" Target="../media/image135.wmf"/><Relationship Id="rId29" Type="http://schemas.openxmlformats.org/officeDocument/2006/relationships/oleObject" Target="../embeddings/oleObject274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62.bin"/><Relationship Id="rId11" Type="http://schemas.openxmlformats.org/officeDocument/2006/relationships/image" Target="../media/image49.wmf"/><Relationship Id="rId24" Type="http://schemas.openxmlformats.org/officeDocument/2006/relationships/image" Target="../media/image89.wmf"/><Relationship Id="rId32" Type="http://schemas.openxmlformats.org/officeDocument/2006/relationships/image" Target="../media/image137.wmf"/><Relationship Id="rId5" Type="http://schemas.openxmlformats.org/officeDocument/2006/relationships/image" Target="../media/image127.wmf"/><Relationship Id="rId15" Type="http://schemas.openxmlformats.org/officeDocument/2006/relationships/image" Target="../media/image85.wmf"/><Relationship Id="rId23" Type="http://schemas.openxmlformats.org/officeDocument/2006/relationships/oleObject" Target="../embeddings/oleObject271.bin"/><Relationship Id="rId28" Type="http://schemas.openxmlformats.org/officeDocument/2006/relationships/image" Target="../media/image128.wmf"/><Relationship Id="rId10" Type="http://schemas.openxmlformats.org/officeDocument/2006/relationships/oleObject" Target="../embeddings/oleObject264.bin"/><Relationship Id="rId19" Type="http://schemas.openxmlformats.org/officeDocument/2006/relationships/oleObject" Target="../embeddings/oleObject269.bin"/><Relationship Id="rId31" Type="http://schemas.openxmlformats.org/officeDocument/2006/relationships/oleObject" Target="../embeddings/oleObject275.bin"/><Relationship Id="rId4" Type="http://schemas.openxmlformats.org/officeDocument/2006/relationships/oleObject" Target="../embeddings/oleObject261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266.bin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273.bin"/><Relationship Id="rId30" Type="http://schemas.openxmlformats.org/officeDocument/2006/relationships/image" Target="../media/image13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281.bin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139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28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0.png"/><Relationship Id="rId9" Type="http://schemas.openxmlformats.org/officeDocument/2006/relationships/image" Target="../media/image1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9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01.png"/><Relationship Id="rId4" Type="http://schemas.openxmlformats.org/officeDocument/2006/relationships/image" Target="../media/image20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5.png"/><Relationship Id="rId4" Type="http://schemas.openxmlformats.org/officeDocument/2006/relationships/image" Target="../media/image2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2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Control Systems (CS)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84042" y="3717032"/>
            <a:ext cx="5856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</a:t>
            </a:r>
          </a:p>
          <a:p>
            <a:pPr algn="ctr"/>
            <a:r>
              <a:rPr lang="en-GB" sz="1600" dirty="0" smtClean="0"/>
              <a:t>Mehran University of Engineering &amp; Technology Jamshoro,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Lecture-8-9</a:t>
            </a:r>
            <a:endParaRPr lang="en-GB" sz="2400" dirty="0"/>
          </a:p>
          <a:p>
            <a:pPr algn="ctr"/>
            <a:r>
              <a:rPr lang="en-GB" sz="2400" dirty="0"/>
              <a:t>Block Diagram Representation of Control </a:t>
            </a:r>
            <a:r>
              <a:rPr lang="en-GB" sz="2400" dirty="0" smtClean="0"/>
              <a:t>Systems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92471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Characteristic Equation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3963" y="1124744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GB" sz="2400" dirty="0" smtClean="0"/>
              <a:t>The control ratio is the closed loop transfer function of the system.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GB" sz="24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GB" sz="24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GB" sz="24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GB" sz="24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GB" sz="24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GB" sz="2400" dirty="0" smtClean="0"/>
              <a:t>The denominator of closed loop transfer function determines the characteristic equation of the system.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GB" sz="24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GB" sz="2400" dirty="0" smtClean="0"/>
              <a:t>Which is usually determined as:</a:t>
            </a:r>
            <a:endParaRPr lang="en-GB" sz="2400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2771800" y="2067694"/>
          <a:ext cx="31813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4" name="Equation" r:id="rId3" imgW="1143000" imgH="355320" progId="Equation.3">
                  <p:embed/>
                </p:oleObj>
              </mc:Choice>
              <mc:Fallback>
                <p:oleObj name="Equation" r:id="rId3" imgW="114300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067694"/>
                        <a:ext cx="3181350" cy="857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131840" y="5445224"/>
          <a:ext cx="25447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5" name="Equation" r:id="rId5" imgW="914400" imgH="177480" progId="Equation.3">
                  <p:embed/>
                </p:oleObj>
              </mc:Choice>
              <mc:Fallback>
                <p:oleObj name="Equation" r:id="rId5" imgW="91440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445224"/>
                        <a:ext cx="2544763" cy="428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Example-4</a:t>
            </a:r>
            <a:endParaRPr lang="en-GB" sz="4000" dirty="0"/>
          </a:p>
        </p:txBody>
      </p:sp>
      <p:sp>
        <p:nvSpPr>
          <p:cNvPr id="15" name="Rectangle 14"/>
          <p:cNvSpPr/>
          <p:nvPr/>
        </p:nvSpPr>
        <p:spPr>
          <a:xfrm>
            <a:off x="-144016" y="771083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3413" lvl="1" indent="-366713" algn="just">
              <a:buFont typeface="+mj-lt"/>
              <a:buAutoNum type="arabicPeriod"/>
            </a:pPr>
            <a:r>
              <a:rPr lang="en-GB" dirty="0" smtClean="0"/>
              <a:t>Open loop transfer function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Feed Forward Transfer function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control ratio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feedback ratio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error ratio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closed loop transfer function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characteristic equation 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closed loop poles and zeros if K=10.   </a:t>
            </a:r>
            <a:endParaRPr lang="en-GB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114" y="2420888"/>
            <a:ext cx="405786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723152" y="633902"/>
            <a:ext cx="5649663" cy="5329769"/>
            <a:chOff x="1723152" y="633902"/>
            <a:chExt cx="5649663" cy="5329769"/>
          </a:xfrm>
        </p:grpSpPr>
        <p:graphicFrame>
          <p:nvGraphicFramePr>
            <p:cNvPr id="101380" name="Object 4"/>
            <p:cNvGraphicFramePr>
              <a:graphicFrameLocks noChangeAspect="1"/>
            </p:cNvGraphicFramePr>
            <p:nvPr/>
          </p:nvGraphicFramePr>
          <p:xfrm>
            <a:off x="3282528" y="633902"/>
            <a:ext cx="1762448" cy="657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3" name="Equation" r:id="rId4" imgW="952200" imgH="355320" progId="Equation.3">
                    <p:embed/>
                  </p:oleObj>
                </mc:Choice>
                <mc:Fallback>
                  <p:oleObj name="Equation" r:id="rId4" imgW="952200" imgH="3553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2528" y="633902"/>
                          <a:ext cx="1762448" cy="6577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1" name="Object 5"/>
            <p:cNvGraphicFramePr>
              <a:graphicFrameLocks noChangeAspect="1"/>
            </p:cNvGraphicFramePr>
            <p:nvPr/>
          </p:nvGraphicFramePr>
          <p:xfrm>
            <a:off x="3551488" y="1330950"/>
            <a:ext cx="1305818" cy="676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4" name="Equation" r:id="rId6" imgW="685800" imgH="355320" progId="Equation.3">
                    <p:embed/>
                  </p:oleObj>
                </mc:Choice>
                <mc:Fallback>
                  <p:oleObj name="Equation" r:id="rId6" imgW="685800" imgH="3553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488" y="1330950"/>
                          <a:ext cx="1305818" cy="67632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2" name="Object 6"/>
            <p:cNvGraphicFramePr>
              <a:graphicFrameLocks noChangeAspect="1"/>
            </p:cNvGraphicFramePr>
            <p:nvPr/>
          </p:nvGraphicFramePr>
          <p:xfrm>
            <a:off x="1854768" y="2134794"/>
            <a:ext cx="2455905" cy="661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5" name="Equation" r:id="rId8" imgW="1143000" imgH="355320" progId="Equation.3">
                    <p:embed/>
                  </p:oleObj>
                </mc:Choice>
                <mc:Fallback>
                  <p:oleObj name="Equation" r:id="rId8" imgW="1143000" imgH="3553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768" y="2134794"/>
                          <a:ext cx="2455905" cy="66177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3" name="Object 7"/>
            <p:cNvGraphicFramePr>
              <a:graphicFrameLocks noChangeAspect="1"/>
            </p:cNvGraphicFramePr>
            <p:nvPr/>
          </p:nvGraphicFramePr>
          <p:xfrm>
            <a:off x="2055056" y="2999584"/>
            <a:ext cx="2427163" cy="661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6" name="Equation" r:id="rId10" imgW="1130040" imgH="355320" progId="Equation.3">
                    <p:embed/>
                  </p:oleObj>
                </mc:Choice>
                <mc:Fallback>
                  <p:oleObj name="Equation" r:id="rId10" imgW="1130040" imgH="3553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5056" y="2999584"/>
                          <a:ext cx="2427163" cy="66182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4" name="Object 8"/>
            <p:cNvGraphicFramePr>
              <a:graphicFrameLocks noChangeAspect="1"/>
            </p:cNvGraphicFramePr>
            <p:nvPr/>
          </p:nvGraphicFramePr>
          <p:xfrm>
            <a:off x="1723152" y="3805648"/>
            <a:ext cx="2501198" cy="67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7" name="Equation" r:id="rId12" imgW="1143000" imgH="355320" progId="Equation.3">
                    <p:embed/>
                  </p:oleObj>
                </mc:Choice>
                <mc:Fallback>
                  <p:oleObj name="Equation" r:id="rId12" imgW="1143000" imgH="35532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3152" y="3805648"/>
                          <a:ext cx="2501198" cy="6743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5" name="Object 9"/>
            <p:cNvGraphicFramePr>
              <a:graphicFrameLocks noChangeAspect="1"/>
            </p:cNvGraphicFramePr>
            <p:nvPr/>
          </p:nvGraphicFramePr>
          <p:xfrm>
            <a:off x="3395072" y="4606006"/>
            <a:ext cx="2429271" cy="655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8" name="Equation" r:id="rId14" imgW="1143000" imgH="355320" progId="Equation.3">
                    <p:embed/>
                  </p:oleObj>
                </mc:Choice>
                <mc:Fallback>
                  <p:oleObj name="Equation" r:id="rId14" imgW="1143000" imgH="35532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5072" y="4606006"/>
                          <a:ext cx="2429271" cy="65531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6" name="Object 10"/>
            <p:cNvGraphicFramePr>
              <a:graphicFrameLocks noChangeAspect="1"/>
            </p:cNvGraphicFramePr>
            <p:nvPr/>
          </p:nvGraphicFramePr>
          <p:xfrm>
            <a:off x="2760344" y="5603308"/>
            <a:ext cx="213677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69" name="Equation" r:id="rId16" imgW="914400" imgH="177480" progId="Equation.3">
                    <p:embed/>
                  </p:oleObj>
                </mc:Choice>
                <mc:Fallback>
                  <p:oleObj name="Equation" r:id="rId16" imgW="91440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344" y="5603308"/>
                          <a:ext cx="2136775" cy="3603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8" name="Object 12"/>
            <p:cNvGraphicFramePr>
              <a:graphicFrameLocks noChangeAspect="1"/>
            </p:cNvGraphicFramePr>
            <p:nvPr/>
          </p:nvGraphicFramePr>
          <p:xfrm>
            <a:off x="6807584" y="2018644"/>
            <a:ext cx="54133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70" name="Equation" r:id="rId18" imgW="291960" imgH="177480" progId="Equation.3">
                    <p:embed/>
                  </p:oleObj>
                </mc:Choice>
                <mc:Fallback>
                  <p:oleObj name="Equation" r:id="rId18" imgW="29196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7584" y="2018644"/>
                          <a:ext cx="541338" cy="3286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9" name="Object 13"/>
            <p:cNvGraphicFramePr>
              <a:graphicFrameLocks noChangeAspect="1"/>
            </p:cNvGraphicFramePr>
            <p:nvPr/>
          </p:nvGraphicFramePr>
          <p:xfrm>
            <a:off x="6809252" y="3773304"/>
            <a:ext cx="563563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71" name="Equation" r:id="rId20" imgW="304560" imgH="177480" progId="Equation.3">
                    <p:embed/>
                  </p:oleObj>
                </mc:Choice>
                <mc:Fallback>
                  <p:oleObj name="Equation" r:id="rId20" imgW="30456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9252" y="3773304"/>
                          <a:ext cx="563563" cy="3286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200" dirty="0" smtClean="0"/>
              <a:t>Reduction of Complicated Block </a:t>
            </a:r>
            <a:r>
              <a:rPr lang="en-GB" sz="4200" dirty="0" smtClean="0"/>
              <a:t>Diagrams</a:t>
            </a:r>
            <a:endParaRPr lang="en-GB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block diagram of a practical control system is often quite complicated.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It may include several feedback or feedforward loops, and multiple inputs.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By means of systematic block diagram reduction, every multiple loop linear feedback system may be reduced to canonical form.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7544" y="260648"/>
            <a:ext cx="3611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itchFamily="34" charset="0"/>
                <a:ea typeface="宋体" pitchFamily="2" charset="-122"/>
              </a:rPr>
              <a:t>Reduction techniques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82625" y="1119188"/>
            <a:ext cx="7927975" cy="1765919"/>
            <a:chOff x="682625" y="1119188"/>
            <a:chExt cx="7927975" cy="1765919"/>
          </a:xfrm>
        </p:grpSpPr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685800" y="2580307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981200" y="2580307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2590800" y="2351707"/>
              <a:ext cx="6858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2714625" y="2351707"/>
            <a:ext cx="4572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67" name="Equation" r:id="rId3" imgW="203040" imgH="215640" progId="Equation.3">
                    <p:embed/>
                  </p:oleObj>
                </mc:Choice>
                <mc:Fallback>
                  <p:oleObj name="Equation" r:id="rId3" imgW="2030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25" y="2351707"/>
                          <a:ext cx="45720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1295400" y="2351707"/>
              <a:ext cx="685800" cy="485775"/>
              <a:chOff x="1776" y="1440"/>
              <a:chExt cx="432" cy="306"/>
            </a:xfrm>
          </p:grpSpPr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24590" name="Object 14"/>
              <p:cNvGraphicFramePr>
                <a:graphicFrameLocks noChangeAspect="1"/>
              </p:cNvGraphicFramePr>
              <p:nvPr/>
            </p:nvGraphicFramePr>
            <p:xfrm>
              <a:off x="1872" y="1440"/>
              <a:ext cx="252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68" name="Equation" r:id="rId5" imgW="177480" imgH="215640" progId="Equation.3">
                      <p:embed/>
                    </p:oleObj>
                  </mc:Choice>
                  <mc:Fallback>
                    <p:oleObj name="Equation" r:id="rId5" imgW="177480" imgH="2156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440"/>
                            <a:ext cx="252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6629400" y="2385045"/>
              <a:ext cx="1143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4593" name="Object 17"/>
            <p:cNvGraphicFramePr>
              <a:graphicFrameLocks noChangeAspect="1"/>
            </p:cNvGraphicFramePr>
            <p:nvPr/>
          </p:nvGraphicFramePr>
          <p:xfrm>
            <a:off x="6824663" y="2385045"/>
            <a:ext cx="795337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69" name="Equation" r:id="rId7" imgW="342720" imgH="215640" progId="Equation.3">
                    <p:embed/>
                  </p:oleObj>
                </mc:Choice>
                <mc:Fallback>
                  <p:oleObj name="Equation" r:id="rId7" imgW="34272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4663" y="2385045"/>
                          <a:ext cx="795337" cy="500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3276600" y="2580307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>
              <a:off x="4267200" y="2504107"/>
              <a:ext cx="1143000" cy="228600"/>
            </a:xfrm>
            <a:prstGeom prst="left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7772400" y="2656507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71" name="Line 95"/>
            <p:cNvSpPr>
              <a:spLocks noChangeShapeType="1"/>
            </p:cNvSpPr>
            <p:nvPr/>
          </p:nvSpPr>
          <p:spPr bwMode="auto">
            <a:xfrm>
              <a:off x="5715000" y="2656507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91" name="Rectangle 115"/>
            <p:cNvSpPr>
              <a:spLocks noChangeArrowheads="1"/>
            </p:cNvSpPr>
            <p:nvPr/>
          </p:nvSpPr>
          <p:spPr bwMode="auto">
            <a:xfrm>
              <a:off x="682625" y="1119188"/>
              <a:ext cx="415530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200" dirty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1. Combining blocks in </a:t>
              </a:r>
              <a:r>
                <a:rPr lang="en-US" altLang="zh-CN" sz="2200" dirty="0" smtClean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cascade</a:t>
              </a:r>
              <a:endParaRPr lang="en-US" altLang="zh-CN" sz="2200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3568" y="3646185"/>
            <a:ext cx="7864475" cy="2303095"/>
            <a:chOff x="683568" y="3646185"/>
            <a:chExt cx="7864475" cy="2303095"/>
          </a:xfrm>
        </p:grpSpPr>
        <p:grpSp>
          <p:nvGrpSpPr>
            <p:cNvPr id="7" name="Group 96"/>
            <p:cNvGrpSpPr>
              <a:grpSpLocks/>
            </p:cNvGrpSpPr>
            <p:nvPr/>
          </p:nvGrpSpPr>
          <p:grpSpPr bwMode="auto">
            <a:xfrm>
              <a:off x="1836093" y="4744367"/>
              <a:ext cx="685800" cy="485775"/>
              <a:chOff x="1776" y="1440"/>
              <a:chExt cx="432" cy="306"/>
            </a:xfrm>
          </p:grpSpPr>
          <p:sp>
            <p:nvSpPr>
              <p:cNvPr id="24673" name="Rectangle 97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24674" name="Object 98"/>
              <p:cNvGraphicFramePr>
                <a:graphicFrameLocks noChangeAspect="1"/>
              </p:cNvGraphicFramePr>
              <p:nvPr/>
            </p:nvGraphicFramePr>
            <p:xfrm>
              <a:off x="1872" y="1440"/>
              <a:ext cx="252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70" name="Equation" r:id="rId9" imgW="177480" imgH="215640" progId="Equation.3">
                      <p:embed/>
                    </p:oleObj>
                  </mc:Choice>
                  <mc:Fallback>
                    <p:oleObj name="Equation" r:id="rId9" imgW="177480" imgH="21564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440"/>
                            <a:ext cx="252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103"/>
            <p:cNvGrpSpPr>
              <a:grpSpLocks/>
            </p:cNvGrpSpPr>
            <p:nvPr/>
          </p:nvGrpSpPr>
          <p:grpSpPr bwMode="auto">
            <a:xfrm>
              <a:off x="1836093" y="5463505"/>
              <a:ext cx="685800" cy="485775"/>
              <a:chOff x="2290" y="1842"/>
              <a:chExt cx="432" cy="306"/>
            </a:xfrm>
          </p:grpSpPr>
          <p:sp>
            <p:nvSpPr>
              <p:cNvPr id="24678" name="Rectangle 102"/>
              <p:cNvSpPr>
                <a:spLocks noChangeArrowheads="1"/>
              </p:cNvSpPr>
              <p:nvPr/>
            </p:nvSpPr>
            <p:spPr bwMode="auto">
              <a:xfrm>
                <a:off x="2290" y="1842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24677" name="Object 101"/>
              <p:cNvGraphicFramePr>
                <a:graphicFrameLocks noChangeAspect="1"/>
              </p:cNvGraphicFramePr>
              <p:nvPr/>
            </p:nvGraphicFramePr>
            <p:xfrm>
              <a:off x="2381" y="1842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71" name="Equation" r:id="rId10" imgW="203040" imgH="215640" progId="Equation.3">
                      <p:embed/>
                    </p:oleObj>
                  </mc:Choice>
                  <mc:Fallback>
                    <p:oleObj name="Equation" r:id="rId10" imgW="203040" imgH="2156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1" y="1842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680" name="Line 104"/>
            <p:cNvSpPr>
              <a:spLocks noChangeShapeType="1"/>
            </p:cNvSpPr>
            <p:nvPr/>
          </p:nvSpPr>
          <p:spPr bwMode="auto">
            <a:xfrm>
              <a:off x="683568" y="4960267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1" name="Line 105"/>
            <p:cNvSpPr>
              <a:spLocks noChangeShapeType="1"/>
            </p:cNvSpPr>
            <p:nvPr/>
          </p:nvSpPr>
          <p:spPr bwMode="auto">
            <a:xfrm>
              <a:off x="1259831" y="5679405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2" name="Line 106"/>
            <p:cNvSpPr>
              <a:spLocks noChangeShapeType="1"/>
            </p:cNvSpPr>
            <p:nvPr/>
          </p:nvSpPr>
          <p:spPr bwMode="auto">
            <a:xfrm>
              <a:off x="1259831" y="4960267"/>
              <a:ext cx="0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3" name="Line 107"/>
            <p:cNvSpPr>
              <a:spLocks noChangeShapeType="1"/>
            </p:cNvSpPr>
            <p:nvPr/>
          </p:nvSpPr>
          <p:spPr bwMode="auto">
            <a:xfrm flipV="1">
              <a:off x="2555231" y="4960267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4" name="Line 108"/>
            <p:cNvSpPr>
              <a:spLocks noChangeShapeType="1"/>
            </p:cNvSpPr>
            <p:nvPr/>
          </p:nvSpPr>
          <p:spPr bwMode="auto">
            <a:xfrm flipV="1">
              <a:off x="3131493" y="5104730"/>
              <a:ext cx="0" cy="57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85" name="Line 109"/>
            <p:cNvSpPr>
              <a:spLocks noChangeShapeType="1"/>
            </p:cNvSpPr>
            <p:nvPr/>
          </p:nvSpPr>
          <p:spPr bwMode="auto">
            <a:xfrm flipH="1">
              <a:off x="2527095" y="5679405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4686" name="AutoShape 110"/>
            <p:cNvSpPr>
              <a:spLocks noChangeArrowheads="1"/>
            </p:cNvSpPr>
            <p:nvPr/>
          </p:nvSpPr>
          <p:spPr bwMode="auto">
            <a:xfrm>
              <a:off x="4212581" y="5176167"/>
              <a:ext cx="1143000" cy="228600"/>
            </a:xfrm>
            <a:prstGeom prst="left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87" name="Rectangle 111"/>
            <p:cNvSpPr>
              <a:spLocks noChangeArrowheads="1"/>
            </p:cNvSpPr>
            <p:nvPr/>
          </p:nvSpPr>
          <p:spPr bwMode="auto">
            <a:xfrm>
              <a:off x="6566843" y="5049167"/>
              <a:ext cx="1143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4688" name="Object 112"/>
            <p:cNvGraphicFramePr>
              <a:graphicFrameLocks noChangeAspect="1"/>
            </p:cNvGraphicFramePr>
            <p:nvPr/>
          </p:nvGraphicFramePr>
          <p:xfrm>
            <a:off x="6600181" y="5049167"/>
            <a:ext cx="1119187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72" name="Equation" r:id="rId11" imgW="482400" imgH="215640" progId="Equation.3">
                    <p:embed/>
                  </p:oleObj>
                </mc:Choice>
                <mc:Fallback>
                  <p:oleObj name="Equation" r:id="rId11" imgW="48240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0181" y="5049167"/>
                          <a:ext cx="1119187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89" name="Line 113"/>
            <p:cNvSpPr>
              <a:spLocks noChangeShapeType="1"/>
            </p:cNvSpPr>
            <p:nvPr/>
          </p:nvSpPr>
          <p:spPr bwMode="auto">
            <a:xfrm>
              <a:off x="7709843" y="532063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90" name="Line 114"/>
            <p:cNvSpPr>
              <a:spLocks noChangeShapeType="1"/>
            </p:cNvSpPr>
            <p:nvPr/>
          </p:nvSpPr>
          <p:spPr bwMode="auto">
            <a:xfrm>
              <a:off x="5652443" y="532063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24692" name="Picture 116" descr="untitle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87031" y="4815805"/>
              <a:ext cx="304800" cy="304800"/>
            </a:xfrm>
            <a:prstGeom prst="rect">
              <a:avLst/>
            </a:prstGeom>
            <a:noFill/>
          </p:spPr>
        </p:pic>
        <p:grpSp>
          <p:nvGrpSpPr>
            <p:cNvPr id="9" name="Group 117"/>
            <p:cNvGrpSpPr>
              <a:grpSpLocks/>
            </p:cNvGrpSpPr>
            <p:nvPr/>
          </p:nvGrpSpPr>
          <p:grpSpPr bwMode="auto">
            <a:xfrm>
              <a:off x="3204518" y="5104730"/>
              <a:ext cx="152400" cy="152400"/>
              <a:chOff x="1344" y="1660"/>
              <a:chExt cx="96" cy="96"/>
            </a:xfrm>
          </p:grpSpPr>
          <p:sp>
            <p:nvSpPr>
              <p:cNvPr id="24694" name="Line 118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4695" name="Line 119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0" name="Group 120"/>
            <p:cNvGrpSpPr>
              <a:grpSpLocks/>
            </p:cNvGrpSpPr>
            <p:nvPr/>
          </p:nvGrpSpPr>
          <p:grpSpPr bwMode="auto">
            <a:xfrm>
              <a:off x="2844156" y="4744367"/>
              <a:ext cx="152400" cy="152400"/>
              <a:chOff x="1344" y="1660"/>
              <a:chExt cx="96" cy="96"/>
            </a:xfrm>
          </p:grpSpPr>
          <p:sp>
            <p:nvSpPr>
              <p:cNvPr id="24697" name="Line 121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4698" name="Line 122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24699" name="Line 123"/>
            <p:cNvSpPr>
              <a:spLocks noChangeShapeType="1"/>
            </p:cNvSpPr>
            <p:nvPr/>
          </p:nvSpPr>
          <p:spPr bwMode="auto">
            <a:xfrm>
              <a:off x="3275956" y="4960267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Rectangle 115"/>
            <p:cNvSpPr>
              <a:spLocks noChangeArrowheads="1"/>
            </p:cNvSpPr>
            <p:nvPr/>
          </p:nvSpPr>
          <p:spPr bwMode="auto">
            <a:xfrm>
              <a:off x="683568" y="3646185"/>
              <a:ext cx="409278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200" dirty="0" smtClean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2. </a:t>
              </a:r>
              <a:r>
                <a:rPr lang="en-US" altLang="zh-CN" sz="2200" dirty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Combining blocks </a:t>
              </a:r>
              <a:r>
                <a:rPr lang="en-US" altLang="zh-CN" sz="2200" dirty="0" smtClean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in </a:t>
              </a:r>
              <a:r>
                <a:rPr lang="en-US" altLang="zh-CN" sz="2200" dirty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parallel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ransition advTm="146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611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>
                <a:latin typeface="Arial" pitchFamily="34" charset="0"/>
                <a:ea typeface="宋体" pitchFamily="2" charset="-122"/>
              </a:rPr>
              <a:t>Reduction techniques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39552" y="1772816"/>
            <a:ext cx="8270949" cy="1905397"/>
            <a:chOff x="539552" y="1772816"/>
            <a:chExt cx="8270949" cy="1905397"/>
          </a:xfrm>
        </p:grpSpPr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539552" y="1772816"/>
              <a:ext cx="7561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dirty="0" smtClean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3. </a:t>
              </a:r>
              <a:r>
                <a:rPr lang="en-US" altLang="zh-CN" dirty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Moving a summing point behind a block</a:t>
              </a: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580901" y="2687613"/>
              <a:ext cx="91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266701" y="2459013"/>
              <a:ext cx="152400" cy="152400"/>
              <a:chOff x="1344" y="1660"/>
              <a:chExt cx="96" cy="96"/>
            </a:xfrm>
          </p:grpSpPr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24603" name="Picture 27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5301" y="2568551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1723901" y="2949551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 flipH="1">
              <a:off x="1647701" y="3373413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V="1">
              <a:off x="1647701" y="2797151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2257301" y="2492351"/>
              <a:ext cx="685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4608" name="Object 32"/>
            <p:cNvGraphicFramePr>
              <a:graphicFrameLocks noChangeAspect="1"/>
            </p:cNvGraphicFramePr>
            <p:nvPr/>
          </p:nvGraphicFramePr>
          <p:xfrm>
            <a:off x="2438276" y="2525688"/>
            <a:ext cx="4286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41" name="Equation" r:id="rId4" imgW="190440" imgH="241200" progId="Equation.3">
                    <p:embed/>
                  </p:oleObj>
                </mc:Choice>
                <mc:Fallback>
                  <p:oleObj name="Equation" r:id="rId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276" y="2525688"/>
                          <a:ext cx="4286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1800101" y="2687613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>
              <a:off x="2943101" y="2687613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12" name="AutoShape 36"/>
            <p:cNvSpPr>
              <a:spLocks noChangeArrowheads="1"/>
            </p:cNvSpPr>
            <p:nvPr/>
          </p:nvSpPr>
          <p:spPr bwMode="auto">
            <a:xfrm>
              <a:off x="4162301" y="2611413"/>
              <a:ext cx="1143000" cy="228600"/>
            </a:xfrm>
            <a:prstGeom prst="left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>
              <a:off x="5533901" y="2687613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6981701" y="2425676"/>
              <a:ext cx="152400" cy="152400"/>
              <a:chOff x="1344" y="1660"/>
              <a:chExt cx="96" cy="96"/>
            </a:xfrm>
          </p:grpSpPr>
          <p:sp>
            <p:nvSpPr>
              <p:cNvPr id="24615" name="Line 39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4616" name="Line 40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24617" name="Picture 41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0301" y="2535213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7438901" y="2916213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H="1">
              <a:off x="7362701" y="3373413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 flipV="1">
              <a:off x="7362701" y="2797151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753101" y="2687613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6067301" y="2459013"/>
              <a:ext cx="685800" cy="576263"/>
              <a:chOff x="4704" y="2037"/>
              <a:chExt cx="432" cy="363"/>
            </a:xfrm>
          </p:grpSpPr>
          <p:sp>
            <p:nvSpPr>
              <p:cNvPr id="24627" name="Rectangle 51"/>
              <p:cNvSpPr>
                <a:spLocks noChangeArrowheads="1"/>
              </p:cNvSpPr>
              <p:nvPr/>
            </p:nvSpPr>
            <p:spPr bwMode="auto">
              <a:xfrm>
                <a:off x="4704" y="2037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24628" name="Object 52"/>
              <p:cNvGraphicFramePr>
                <a:graphicFrameLocks noChangeAspect="1"/>
              </p:cNvGraphicFramePr>
              <p:nvPr/>
            </p:nvGraphicFramePr>
            <p:xfrm>
              <a:off x="4800" y="2058"/>
              <a:ext cx="270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942" name="Equation" r:id="rId6" imgW="190440" imgH="241200" progId="Equation.3">
                      <p:embed/>
                    </p:oleObj>
                  </mc:Choice>
                  <mc:Fallback>
                    <p:oleObj name="Equation" r:id="rId6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058"/>
                            <a:ext cx="270" cy="34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7743701" y="3101951"/>
              <a:ext cx="685800" cy="576262"/>
              <a:chOff x="4944" y="2565"/>
              <a:chExt cx="432" cy="36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4630" name="Rectangle 54"/>
              <p:cNvSpPr>
                <a:spLocks noChangeArrowheads="1"/>
              </p:cNvSpPr>
              <p:nvPr/>
            </p:nvSpPr>
            <p:spPr bwMode="auto">
              <a:xfrm>
                <a:off x="4944" y="2565"/>
                <a:ext cx="432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24631" name="Object 55"/>
              <p:cNvGraphicFramePr>
                <a:graphicFrameLocks noChangeAspect="1"/>
              </p:cNvGraphicFramePr>
              <p:nvPr/>
            </p:nvGraphicFramePr>
            <p:xfrm>
              <a:off x="5040" y="2586"/>
              <a:ext cx="270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943" name="Equation" r:id="rId8" imgW="190440" imgH="241200" progId="Equation.3">
                      <p:embed/>
                    </p:oleObj>
                  </mc:Choice>
                  <mc:Fallback>
                    <p:oleObj name="Equation" r:id="rId8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0" y="2586"/>
                            <a:ext cx="270" cy="34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>
              <a:off x="7515101" y="2687613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 flipH="1">
              <a:off x="8429501" y="3373413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6" name="Text Box 181"/>
          <p:cNvSpPr txBox="1">
            <a:spLocks noChangeArrowheads="1"/>
          </p:cNvSpPr>
          <p:nvPr/>
        </p:nvSpPr>
        <p:spPr bwMode="auto">
          <a:xfrm>
            <a:off x="467544" y="4149080"/>
            <a:ext cx="7488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4. </a:t>
            </a:r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Moving a summing point ahead of a block</a:t>
            </a:r>
          </a:p>
        </p:txBody>
      </p:sp>
      <p:sp>
        <p:nvSpPr>
          <p:cNvPr id="37" name="Line 182"/>
          <p:cNvSpPr>
            <a:spLocks noChangeShapeType="1"/>
          </p:cNvSpPr>
          <p:nvPr/>
        </p:nvSpPr>
        <p:spPr bwMode="auto">
          <a:xfrm>
            <a:off x="877888" y="513968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38" name="Group 183"/>
          <p:cNvGrpSpPr>
            <a:grpSpLocks/>
          </p:cNvGrpSpPr>
          <p:nvPr/>
        </p:nvGrpSpPr>
        <p:grpSpPr bwMode="auto">
          <a:xfrm>
            <a:off x="2782888" y="4911080"/>
            <a:ext cx="152400" cy="152400"/>
            <a:chOff x="1344" y="1660"/>
            <a:chExt cx="96" cy="96"/>
          </a:xfrm>
        </p:grpSpPr>
        <p:sp>
          <p:nvSpPr>
            <p:cNvPr id="39" name="Line 184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0" name="Line 185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41" name="Picture 18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288" y="5020617"/>
            <a:ext cx="304800" cy="304800"/>
          </a:xfrm>
          <a:prstGeom prst="rect">
            <a:avLst/>
          </a:prstGeom>
          <a:noFill/>
        </p:spPr>
      </p:pic>
      <p:sp>
        <p:nvSpPr>
          <p:cNvPr id="42" name="Line 187"/>
          <p:cNvSpPr>
            <a:spLocks noChangeShapeType="1"/>
          </p:cNvSpPr>
          <p:nvPr/>
        </p:nvSpPr>
        <p:spPr bwMode="auto">
          <a:xfrm>
            <a:off x="2859088" y="540161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3" name="Line 188"/>
          <p:cNvSpPr>
            <a:spLocks noChangeShapeType="1"/>
          </p:cNvSpPr>
          <p:nvPr/>
        </p:nvSpPr>
        <p:spPr bwMode="auto">
          <a:xfrm flipV="1">
            <a:off x="3087688" y="5325417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" name="Line 189"/>
          <p:cNvSpPr>
            <a:spLocks noChangeShapeType="1"/>
          </p:cNvSpPr>
          <p:nvPr/>
        </p:nvSpPr>
        <p:spPr bwMode="auto">
          <a:xfrm>
            <a:off x="2173288" y="513968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" name="Line 190"/>
          <p:cNvSpPr>
            <a:spLocks noChangeShapeType="1"/>
          </p:cNvSpPr>
          <p:nvPr/>
        </p:nvSpPr>
        <p:spPr bwMode="auto">
          <a:xfrm>
            <a:off x="3240088" y="513968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46" name="Group 191"/>
          <p:cNvGrpSpPr>
            <a:grpSpLocks/>
          </p:cNvGrpSpPr>
          <p:nvPr/>
        </p:nvGrpSpPr>
        <p:grpSpPr bwMode="auto">
          <a:xfrm>
            <a:off x="1487488" y="4911080"/>
            <a:ext cx="685800" cy="576262"/>
            <a:chOff x="816" y="3408"/>
            <a:chExt cx="432" cy="363"/>
          </a:xfrm>
        </p:grpSpPr>
        <p:sp>
          <p:nvSpPr>
            <p:cNvPr id="47" name="Rectangle 192"/>
            <p:cNvSpPr>
              <a:spLocks noChangeArrowheads="1"/>
            </p:cNvSpPr>
            <p:nvPr/>
          </p:nvSpPr>
          <p:spPr bwMode="auto">
            <a:xfrm>
              <a:off x="816" y="3408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930" y="3429"/>
            <a:ext cx="27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44" name="Equation" r:id="rId9" imgW="190440" imgH="241200" progId="Equation.3">
                    <p:embed/>
                  </p:oleObj>
                </mc:Choice>
                <mc:Fallback>
                  <p:oleObj name="Equation" r:id="rId9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3429"/>
                          <a:ext cx="27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AutoShape 194"/>
          <p:cNvSpPr>
            <a:spLocks noChangeArrowheads="1"/>
          </p:cNvSpPr>
          <p:nvPr/>
        </p:nvSpPr>
        <p:spPr bwMode="auto">
          <a:xfrm>
            <a:off x="4459288" y="506348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0" name="Group 211"/>
          <p:cNvGrpSpPr>
            <a:grpSpLocks/>
          </p:cNvGrpSpPr>
          <p:nvPr/>
        </p:nvGrpSpPr>
        <p:grpSpPr bwMode="auto">
          <a:xfrm>
            <a:off x="5830888" y="4987280"/>
            <a:ext cx="3048000" cy="1152525"/>
            <a:chOff x="3559" y="647"/>
            <a:chExt cx="1920" cy="726"/>
          </a:xfrm>
        </p:grpSpPr>
        <p:sp>
          <p:nvSpPr>
            <p:cNvPr id="51" name="Line 195"/>
            <p:cNvSpPr>
              <a:spLocks noChangeShapeType="1"/>
            </p:cNvSpPr>
            <p:nvPr/>
          </p:nvSpPr>
          <p:spPr bwMode="auto">
            <a:xfrm>
              <a:off x="3559" y="791"/>
              <a:ext cx="5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52" name="Group 196"/>
            <p:cNvGrpSpPr>
              <a:grpSpLocks/>
            </p:cNvGrpSpPr>
            <p:nvPr/>
          </p:nvGrpSpPr>
          <p:grpSpPr bwMode="auto">
            <a:xfrm>
              <a:off x="3991" y="647"/>
              <a:ext cx="96" cy="96"/>
              <a:chOff x="1344" y="1660"/>
              <a:chExt cx="96" cy="96"/>
            </a:xfrm>
          </p:grpSpPr>
          <p:sp>
            <p:nvSpPr>
              <p:cNvPr id="65" name="Line 197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6" name="Line 198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53" name="Picture 199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5" y="716"/>
              <a:ext cx="192" cy="192"/>
            </a:xfrm>
            <a:prstGeom prst="rect">
              <a:avLst/>
            </a:prstGeom>
            <a:noFill/>
          </p:spPr>
        </p:pic>
        <p:sp>
          <p:nvSpPr>
            <p:cNvPr id="54" name="Line 200"/>
            <p:cNvSpPr>
              <a:spLocks noChangeShapeType="1"/>
            </p:cNvSpPr>
            <p:nvPr/>
          </p:nvSpPr>
          <p:spPr bwMode="auto">
            <a:xfrm>
              <a:off x="4279" y="9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5" name="Line 201"/>
            <p:cNvSpPr>
              <a:spLocks noChangeShapeType="1"/>
            </p:cNvSpPr>
            <p:nvPr/>
          </p:nvSpPr>
          <p:spPr bwMode="auto">
            <a:xfrm flipH="1">
              <a:off x="4231" y="1223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6" name="Line 202"/>
            <p:cNvSpPr>
              <a:spLocks noChangeShapeType="1"/>
            </p:cNvSpPr>
            <p:nvPr/>
          </p:nvSpPr>
          <p:spPr bwMode="auto">
            <a:xfrm flipV="1">
              <a:off x="4231" y="86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203"/>
            <p:cNvSpPr>
              <a:spLocks noChangeArrowheads="1"/>
            </p:cNvSpPr>
            <p:nvPr/>
          </p:nvSpPr>
          <p:spPr bwMode="auto">
            <a:xfrm>
              <a:off x="4615" y="668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58" name="Object 0"/>
            <p:cNvGraphicFramePr>
              <a:graphicFrameLocks noChangeAspect="1"/>
            </p:cNvGraphicFramePr>
            <p:nvPr/>
          </p:nvGraphicFramePr>
          <p:xfrm>
            <a:off x="4729" y="689"/>
            <a:ext cx="27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45" name="Equation" r:id="rId11" imgW="190440" imgH="241200" progId="Equation.3">
                    <p:embed/>
                  </p:oleObj>
                </mc:Choice>
                <mc:Fallback>
                  <p:oleObj name="Equation" r:id="rId11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9" y="689"/>
                          <a:ext cx="27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205"/>
            <p:cNvSpPr>
              <a:spLocks noChangeShapeType="1"/>
            </p:cNvSpPr>
            <p:nvPr/>
          </p:nvSpPr>
          <p:spPr bwMode="auto">
            <a:xfrm>
              <a:off x="4327" y="79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06"/>
            <p:cNvSpPr>
              <a:spLocks noChangeShapeType="1"/>
            </p:cNvSpPr>
            <p:nvPr/>
          </p:nvSpPr>
          <p:spPr bwMode="auto">
            <a:xfrm>
              <a:off x="5047" y="79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Rectangle 207"/>
            <p:cNvSpPr>
              <a:spLocks noChangeArrowheads="1"/>
            </p:cNvSpPr>
            <p:nvPr/>
          </p:nvSpPr>
          <p:spPr bwMode="auto">
            <a:xfrm>
              <a:off x="4615" y="1031"/>
              <a:ext cx="384" cy="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4750" y="1079"/>
            <a:ext cx="152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46" name="Equation" r:id="rId13" imgW="228600" imgH="444240" progId="Equation.3">
                    <p:embed/>
                  </p:oleObj>
                </mc:Choice>
                <mc:Fallback>
                  <p:oleObj name="Equation" r:id="rId13" imgW="2286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0" y="1079"/>
                          <a:ext cx="152" cy="2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209"/>
            <p:cNvSpPr>
              <a:spLocks noChangeShapeType="1"/>
            </p:cNvSpPr>
            <p:nvPr/>
          </p:nvSpPr>
          <p:spPr bwMode="auto">
            <a:xfrm flipH="1">
              <a:off x="5047" y="122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4" name="Line 210"/>
            <p:cNvSpPr>
              <a:spLocks noChangeShapeType="1"/>
            </p:cNvSpPr>
            <p:nvPr/>
          </p:nvSpPr>
          <p:spPr bwMode="auto">
            <a:xfrm flipH="1">
              <a:off x="4999" y="122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8107756"/>
      </p:ext>
    </p:extLst>
  </p:cSld>
  <p:clrMapOvr>
    <a:masterClrMapping/>
  </p:clrMapOvr>
  <p:transition advTm="146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2" grpId="0" animBg="1"/>
      <p:bldP spid="43" grpId="0" animBg="1"/>
      <p:bldP spid="44" grpId="0" animBg="1"/>
      <p:bldP spid="45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54856" y="3768726"/>
            <a:ext cx="6840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6. </a:t>
            </a:r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Moving a pickoff point ahead of a block</a:t>
            </a:r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>
            <a:off x="1007268" y="4803776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769268" y="4575176"/>
            <a:ext cx="685800" cy="576262"/>
            <a:chOff x="4704" y="2037"/>
            <a:chExt cx="432" cy="363"/>
          </a:xfrm>
        </p:grpSpPr>
        <p:sp>
          <p:nvSpPr>
            <p:cNvPr id="25687" name="Rectangle 87"/>
            <p:cNvSpPr>
              <a:spLocks noChangeArrowheads="1"/>
            </p:cNvSpPr>
            <p:nvPr/>
          </p:nvSpPr>
          <p:spPr bwMode="auto">
            <a:xfrm>
              <a:off x="4704" y="2037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4800" y="2058"/>
            <a:ext cx="27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71" name="Equation" r:id="rId3" imgW="190440" imgH="241200" progId="Equation.3">
                    <p:embed/>
                  </p:oleObj>
                </mc:Choice>
                <mc:Fallback>
                  <p:oleObj name="Equation" r:id="rId3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058"/>
                          <a:ext cx="27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92" name="Line 92"/>
          <p:cNvSpPr>
            <a:spLocks noChangeShapeType="1"/>
          </p:cNvSpPr>
          <p:nvPr/>
        </p:nvSpPr>
        <p:spPr bwMode="auto">
          <a:xfrm>
            <a:off x="2455068" y="480377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 flipH="1">
            <a:off x="2455068" y="53371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 flipV="1">
            <a:off x="2836068" y="480377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95" name="Line 95"/>
          <p:cNvSpPr>
            <a:spLocks noChangeShapeType="1"/>
          </p:cNvSpPr>
          <p:nvPr/>
        </p:nvSpPr>
        <p:spPr bwMode="auto">
          <a:xfrm flipH="1">
            <a:off x="2150268" y="533717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96" name="AutoShape 96"/>
          <p:cNvSpPr>
            <a:spLocks noChangeArrowheads="1"/>
          </p:cNvSpPr>
          <p:nvPr/>
        </p:nvSpPr>
        <p:spPr bwMode="auto">
          <a:xfrm>
            <a:off x="3674268" y="4727576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7" name="Line 97"/>
          <p:cNvSpPr>
            <a:spLocks noChangeShapeType="1"/>
          </p:cNvSpPr>
          <p:nvPr/>
        </p:nvSpPr>
        <p:spPr bwMode="auto">
          <a:xfrm>
            <a:off x="5274468" y="4794251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798468" y="4532313"/>
            <a:ext cx="685800" cy="576263"/>
            <a:chOff x="4704" y="2037"/>
            <a:chExt cx="432" cy="363"/>
          </a:xfrm>
        </p:grpSpPr>
        <p:sp>
          <p:nvSpPr>
            <p:cNvPr id="25699" name="Rectangle 99"/>
            <p:cNvSpPr>
              <a:spLocks noChangeArrowheads="1"/>
            </p:cNvSpPr>
            <p:nvPr/>
          </p:nvSpPr>
          <p:spPr bwMode="auto">
            <a:xfrm>
              <a:off x="4704" y="2037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2775" name="Object 7"/>
            <p:cNvGraphicFramePr>
              <a:graphicFrameLocks noChangeAspect="1"/>
            </p:cNvGraphicFramePr>
            <p:nvPr/>
          </p:nvGraphicFramePr>
          <p:xfrm>
            <a:off x="4800" y="2058"/>
            <a:ext cx="27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72" name="Equation" r:id="rId5" imgW="190440" imgH="241200" progId="Equation.3">
                    <p:embed/>
                  </p:oleObj>
                </mc:Choice>
                <mc:Fallback>
                  <p:oleObj name="Equation" r:id="rId5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058"/>
                          <a:ext cx="27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01" name="Line 101"/>
          <p:cNvSpPr>
            <a:spLocks noChangeShapeType="1"/>
          </p:cNvSpPr>
          <p:nvPr/>
        </p:nvSpPr>
        <p:spPr bwMode="auto">
          <a:xfrm>
            <a:off x="7484268" y="4794251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02" name="Line 102"/>
          <p:cNvSpPr>
            <a:spLocks noChangeShapeType="1"/>
          </p:cNvSpPr>
          <p:nvPr/>
        </p:nvSpPr>
        <p:spPr bwMode="auto">
          <a:xfrm flipH="1">
            <a:off x="6036468" y="5327651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 flipV="1">
            <a:off x="6417468" y="47942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 flipH="1">
            <a:off x="5350668" y="5327651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10" name="Line 110"/>
          <p:cNvSpPr>
            <a:spLocks noChangeShapeType="1"/>
          </p:cNvSpPr>
          <p:nvPr/>
        </p:nvSpPr>
        <p:spPr bwMode="auto">
          <a:xfrm>
            <a:off x="2444606" y="17844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1758806" y="1555850"/>
            <a:ext cx="685800" cy="576262"/>
            <a:chOff x="4704" y="2037"/>
            <a:chExt cx="432" cy="363"/>
          </a:xfrm>
        </p:grpSpPr>
        <p:sp>
          <p:nvSpPr>
            <p:cNvPr id="25712" name="Rectangle 112"/>
            <p:cNvSpPr>
              <a:spLocks noChangeArrowheads="1"/>
            </p:cNvSpPr>
            <p:nvPr/>
          </p:nvSpPr>
          <p:spPr bwMode="auto">
            <a:xfrm>
              <a:off x="4704" y="2037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4800" y="2058"/>
            <a:ext cx="27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73" name="Equation" r:id="rId6" imgW="190440" imgH="241200" progId="Equation.3">
                    <p:embed/>
                  </p:oleObj>
                </mc:Choice>
                <mc:Fallback>
                  <p:oleObj name="Equation" r:id="rId6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058"/>
                          <a:ext cx="27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14" name="Line 114"/>
          <p:cNvSpPr>
            <a:spLocks noChangeShapeType="1"/>
          </p:cNvSpPr>
          <p:nvPr/>
        </p:nvSpPr>
        <p:spPr bwMode="auto">
          <a:xfrm>
            <a:off x="920606" y="17844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16" name="Line 116"/>
          <p:cNvSpPr>
            <a:spLocks noChangeShapeType="1"/>
          </p:cNvSpPr>
          <p:nvPr/>
        </p:nvSpPr>
        <p:spPr bwMode="auto">
          <a:xfrm flipV="1">
            <a:off x="1454006" y="17844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 flipH="1">
            <a:off x="1073006" y="23178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18" name="AutoShape 118"/>
          <p:cNvSpPr>
            <a:spLocks noChangeArrowheads="1"/>
          </p:cNvSpPr>
          <p:nvPr/>
        </p:nvSpPr>
        <p:spPr bwMode="auto">
          <a:xfrm>
            <a:off x="3663806" y="170825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6330806" y="1512987"/>
            <a:ext cx="685800" cy="576263"/>
            <a:chOff x="4704" y="2037"/>
            <a:chExt cx="432" cy="363"/>
          </a:xfrm>
        </p:grpSpPr>
        <p:sp>
          <p:nvSpPr>
            <p:cNvPr id="25721" name="Rectangle 121"/>
            <p:cNvSpPr>
              <a:spLocks noChangeArrowheads="1"/>
            </p:cNvSpPr>
            <p:nvPr/>
          </p:nvSpPr>
          <p:spPr bwMode="auto">
            <a:xfrm>
              <a:off x="4704" y="2037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2773" name="Object 5"/>
            <p:cNvGraphicFramePr>
              <a:graphicFrameLocks noChangeAspect="1"/>
            </p:cNvGraphicFramePr>
            <p:nvPr/>
          </p:nvGraphicFramePr>
          <p:xfrm>
            <a:off x="4800" y="2058"/>
            <a:ext cx="27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74" name="Equation" r:id="rId7" imgW="190440" imgH="241200" progId="Equation.3">
                    <p:embed/>
                  </p:oleObj>
                </mc:Choice>
                <mc:Fallback>
                  <p:oleObj name="Equation" r:id="rId7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058"/>
                          <a:ext cx="27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23" name="Line 123"/>
          <p:cNvSpPr>
            <a:spLocks noChangeShapeType="1"/>
          </p:cNvSpPr>
          <p:nvPr/>
        </p:nvSpPr>
        <p:spPr bwMode="auto">
          <a:xfrm>
            <a:off x="7016606" y="174158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24" name="Line 124"/>
          <p:cNvSpPr>
            <a:spLocks noChangeShapeType="1"/>
          </p:cNvSpPr>
          <p:nvPr/>
        </p:nvSpPr>
        <p:spPr bwMode="auto">
          <a:xfrm flipH="1">
            <a:off x="7016606" y="2427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725" name="Line 125"/>
          <p:cNvSpPr>
            <a:spLocks noChangeShapeType="1"/>
          </p:cNvSpPr>
          <p:nvPr/>
        </p:nvSpPr>
        <p:spPr bwMode="auto">
          <a:xfrm flipV="1">
            <a:off x="7397606" y="174158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6407006" y="2189262"/>
            <a:ext cx="609600" cy="542925"/>
            <a:chOff x="4608" y="3840"/>
            <a:chExt cx="384" cy="3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728" name="Rectangle 128"/>
            <p:cNvSpPr>
              <a:spLocks noChangeArrowheads="1"/>
            </p:cNvSpPr>
            <p:nvPr/>
          </p:nvSpPr>
          <p:spPr bwMode="auto">
            <a:xfrm>
              <a:off x="4608" y="3840"/>
              <a:ext cx="384" cy="31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4743" y="3888"/>
            <a:ext cx="152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75" name="Equation" r:id="rId8" imgW="228600" imgH="444240" progId="Equation.3">
                    <p:embed/>
                  </p:oleObj>
                </mc:Choice>
                <mc:Fallback>
                  <p:oleObj name="Equation" r:id="rId8" imgW="2286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3" y="3888"/>
                          <a:ext cx="152" cy="2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30"/>
          <p:cNvGrpSpPr>
            <a:grpSpLocks/>
          </p:cNvGrpSpPr>
          <p:nvPr/>
        </p:nvGrpSpPr>
        <p:grpSpPr bwMode="auto">
          <a:xfrm>
            <a:off x="5579268" y="5065713"/>
            <a:ext cx="685800" cy="576263"/>
            <a:chOff x="4944" y="2565"/>
            <a:chExt cx="432" cy="3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731" name="Rectangle 131"/>
            <p:cNvSpPr>
              <a:spLocks noChangeArrowheads="1"/>
            </p:cNvSpPr>
            <p:nvPr/>
          </p:nvSpPr>
          <p:spPr bwMode="auto">
            <a:xfrm>
              <a:off x="4944" y="2565"/>
              <a:ext cx="43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5040" y="2586"/>
            <a:ext cx="27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976" name="Equation" r:id="rId10" imgW="190440" imgH="241200" progId="Equation.3">
                    <p:embed/>
                  </p:oleObj>
                </mc:Choice>
                <mc:Fallback>
                  <p:oleObj name="Equation" r:id="rId10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586"/>
                          <a:ext cx="27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33" name="Line 133"/>
          <p:cNvSpPr>
            <a:spLocks noChangeShapeType="1"/>
          </p:cNvSpPr>
          <p:nvPr/>
        </p:nvSpPr>
        <p:spPr bwMode="auto">
          <a:xfrm>
            <a:off x="5340206" y="1741587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734" name="Line 134"/>
          <p:cNvSpPr>
            <a:spLocks noChangeShapeType="1"/>
          </p:cNvSpPr>
          <p:nvPr/>
        </p:nvSpPr>
        <p:spPr bwMode="auto">
          <a:xfrm flipH="1">
            <a:off x="5568806" y="242738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812" name="Rectangle 212"/>
          <p:cNvSpPr>
            <a:spLocks noChangeArrowheads="1"/>
          </p:cNvSpPr>
          <p:nvPr/>
        </p:nvSpPr>
        <p:spPr bwMode="auto">
          <a:xfrm>
            <a:off x="855519" y="836712"/>
            <a:ext cx="4348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5. </a:t>
            </a:r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Moving a pickoff point behind a block</a:t>
            </a:r>
            <a:endParaRPr lang="zh-CN" altLang="en-US" dirty="0">
              <a:solidFill>
                <a:srgbClr val="333399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1479"/>
      </p:ext>
    </p:extLst>
  </p:cSld>
  <p:clrMapOvr>
    <a:masterClrMapping/>
  </p:clrMapOvr>
  <p:transition advTm="169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/>
      <p:bldP spid="25677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701" grpId="0" animBg="1"/>
      <p:bldP spid="25702" grpId="0" animBg="1"/>
      <p:bldP spid="25703" grpId="0" animBg="1"/>
      <p:bldP spid="257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574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7. </a:t>
            </a:r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Eliminating a feedback loop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081463" y="123825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23888" y="13144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04888" y="1085850"/>
            <a:ext cx="152400" cy="152400"/>
            <a:chOff x="1344" y="1660"/>
            <a:chExt cx="96" cy="96"/>
          </a:xfrm>
        </p:grpSpPr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28682" name="Picture 10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1195388"/>
            <a:ext cx="304800" cy="304800"/>
          </a:xfrm>
          <a:prstGeom prst="rect">
            <a:avLst/>
          </a:prstGeom>
          <a:noFill/>
        </p:spPr>
      </p:pic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414463" y="16954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1385888" y="20002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1385888" y="14239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995488" y="1119188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2176463" y="1152525"/>
          <a:ext cx="428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8" name="Equation" r:id="rId4" imgW="190440" imgH="241200" progId="Equation.3">
                  <p:embed/>
                </p:oleObj>
              </mc:Choice>
              <mc:Fallback>
                <p:oleObj name="Equation" r:id="rId4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152525"/>
                        <a:ext cx="428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538288" y="13144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2681288" y="1314450"/>
            <a:ext cx="11715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1995488" y="1695450"/>
            <a:ext cx="609600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8691" name="Object 19"/>
          <p:cNvGraphicFramePr>
            <a:graphicFrameLocks noChangeAspect="1"/>
          </p:cNvGraphicFramePr>
          <p:nvPr/>
        </p:nvGraphicFramePr>
        <p:xfrm>
          <a:off x="2100263" y="1762125"/>
          <a:ext cx="3968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09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1762125"/>
                        <a:ext cx="39687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2681288" y="20002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2605088" y="20002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733" name="Line 61"/>
          <p:cNvSpPr>
            <a:spLocks noChangeShapeType="1"/>
          </p:cNvSpPr>
          <p:nvPr/>
        </p:nvSpPr>
        <p:spPr bwMode="auto">
          <a:xfrm flipV="1">
            <a:off x="3333318" y="13144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6291263" y="1085850"/>
            <a:ext cx="160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8735" name="Object 63"/>
          <p:cNvGraphicFramePr>
            <a:graphicFrameLocks noChangeAspect="1"/>
          </p:cNvGraphicFramePr>
          <p:nvPr/>
        </p:nvGraphicFramePr>
        <p:xfrm>
          <a:off x="6691313" y="1085850"/>
          <a:ext cx="896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0" name="Equation" r:id="rId8" imgW="495000" imgH="393480" progId="Equation.3">
                  <p:embed/>
                </p:oleObj>
              </mc:Choice>
              <mc:Fallback>
                <p:oleObj name="Equation" r:id="rId8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1085850"/>
                        <a:ext cx="896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6" name="Line 64"/>
          <p:cNvSpPr>
            <a:spLocks noChangeShapeType="1"/>
          </p:cNvSpPr>
          <p:nvPr/>
        </p:nvSpPr>
        <p:spPr bwMode="auto">
          <a:xfrm>
            <a:off x="5376863" y="13906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>
            <a:off x="7891463" y="13906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414463" y="1466850"/>
            <a:ext cx="152400" cy="152400"/>
            <a:chOff x="1344" y="1660"/>
            <a:chExt cx="96" cy="96"/>
          </a:xfrm>
        </p:grpSpPr>
        <p:sp>
          <p:nvSpPr>
            <p:cNvPr id="28739" name="Line 67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740" name="Line 68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611188" y="4797425"/>
            <a:ext cx="727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8. </a:t>
            </a:r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Swap with two neighboring summing points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101725" y="5407025"/>
            <a:ext cx="7162800" cy="990600"/>
            <a:chOff x="624" y="3552"/>
            <a:chExt cx="4512" cy="624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624" y="3552"/>
              <a:ext cx="1632" cy="624"/>
              <a:chOff x="624" y="3552"/>
              <a:chExt cx="1632" cy="624"/>
            </a:xfrm>
          </p:grpSpPr>
          <p:grpSp>
            <p:nvGrpSpPr>
              <p:cNvPr id="6" name="Group 72"/>
              <p:cNvGrpSpPr>
                <a:grpSpLocks/>
              </p:cNvGrpSpPr>
              <p:nvPr/>
            </p:nvGrpSpPr>
            <p:grpSpPr bwMode="auto">
              <a:xfrm>
                <a:off x="1008" y="3552"/>
                <a:ext cx="96" cy="96"/>
                <a:chOff x="1344" y="1660"/>
                <a:chExt cx="96" cy="96"/>
              </a:xfrm>
            </p:grpSpPr>
            <p:sp>
              <p:nvSpPr>
                <p:cNvPr id="28745" name="Line 73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2874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pic>
            <p:nvPicPr>
              <p:cNvPr id="28747" name="Picture 75" descr="untitl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04" y="3621"/>
                <a:ext cx="192" cy="192"/>
              </a:xfrm>
              <a:prstGeom prst="rect">
                <a:avLst/>
              </a:prstGeom>
              <a:noFill/>
            </p:spPr>
          </p:pic>
          <p:sp>
            <p:nvSpPr>
              <p:cNvPr id="28748" name="Line 76"/>
              <p:cNvSpPr>
                <a:spLocks noChangeShapeType="1"/>
              </p:cNvSpPr>
              <p:nvPr/>
            </p:nvSpPr>
            <p:spPr bwMode="auto">
              <a:xfrm>
                <a:off x="1056" y="386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8749" name="Line 77"/>
              <p:cNvSpPr>
                <a:spLocks noChangeShapeType="1"/>
              </p:cNvSpPr>
              <p:nvPr/>
            </p:nvSpPr>
            <p:spPr bwMode="auto">
              <a:xfrm flipV="1">
                <a:off x="1200" y="3813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0" name="Line 78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1" name="Line 79"/>
              <p:cNvSpPr>
                <a:spLocks noChangeShapeType="1"/>
              </p:cNvSpPr>
              <p:nvPr/>
            </p:nvSpPr>
            <p:spPr bwMode="auto">
              <a:xfrm>
                <a:off x="1296" y="369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" name="Group 80"/>
              <p:cNvGrpSpPr>
                <a:grpSpLocks/>
              </p:cNvGrpSpPr>
              <p:nvPr/>
            </p:nvGrpSpPr>
            <p:grpSpPr bwMode="auto">
              <a:xfrm>
                <a:off x="1536" y="3552"/>
                <a:ext cx="96" cy="96"/>
                <a:chOff x="1344" y="1660"/>
                <a:chExt cx="96" cy="96"/>
              </a:xfrm>
            </p:grpSpPr>
            <p:sp>
              <p:nvSpPr>
                <p:cNvPr id="28753" name="Line 81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28754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pic>
            <p:nvPicPr>
              <p:cNvPr id="28755" name="Picture 83" descr="untitl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2" y="3621"/>
                <a:ext cx="192" cy="192"/>
              </a:xfrm>
              <a:prstGeom prst="rect">
                <a:avLst/>
              </a:prstGeom>
              <a:noFill/>
            </p:spPr>
          </p:pic>
          <p:sp>
            <p:nvSpPr>
              <p:cNvPr id="28756" name="Line 84"/>
              <p:cNvSpPr>
                <a:spLocks noChangeShapeType="1"/>
              </p:cNvSpPr>
              <p:nvPr/>
            </p:nvSpPr>
            <p:spPr bwMode="auto">
              <a:xfrm>
                <a:off x="1584" y="386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8757" name="Line 85"/>
              <p:cNvSpPr>
                <a:spLocks noChangeShapeType="1"/>
              </p:cNvSpPr>
              <p:nvPr/>
            </p:nvSpPr>
            <p:spPr bwMode="auto">
              <a:xfrm flipV="1">
                <a:off x="1728" y="3813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58" name="Line 86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28759" name="Object 87"/>
              <p:cNvGraphicFramePr>
                <a:graphicFrameLocks noChangeAspect="1"/>
              </p:cNvGraphicFramePr>
              <p:nvPr/>
            </p:nvGraphicFramePr>
            <p:xfrm>
              <a:off x="912" y="3744"/>
              <a:ext cx="133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111" name="Equation" r:id="rId10" imgW="152280" imgH="164880" progId="Equation.3">
                      <p:embed/>
                    </p:oleObj>
                  </mc:Choice>
                  <mc:Fallback>
                    <p:oleObj name="Equation" r:id="rId10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3744"/>
                            <a:ext cx="133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FF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60" name="Object 88"/>
              <p:cNvGraphicFramePr>
                <a:graphicFrameLocks noChangeAspect="1"/>
              </p:cNvGraphicFramePr>
              <p:nvPr/>
            </p:nvGraphicFramePr>
            <p:xfrm>
              <a:off x="1787" y="3744"/>
              <a:ext cx="133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112" name="Equation" r:id="rId12" imgW="152280" imgH="164880" progId="Equation.3">
                      <p:embed/>
                    </p:oleObj>
                  </mc:Choice>
                  <mc:Fallback>
                    <p:oleObj name="Equation" r:id="rId12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7" y="3744"/>
                            <a:ext cx="133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89"/>
            <p:cNvGrpSpPr>
              <a:grpSpLocks/>
            </p:cNvGrpSpPr>
            <p:nvPr/>
          </p:nvGrpSpPr>
          <p:grpSpPr bwMode="auto">
            <a:xfrm>
              <a:off x="3888" y="3552"/>
              <a:ext cx="96" cy="96"/>
              <a:chOff x="1344" y="1660"/>
              <a:chExt cx="96" cy="96"/>
            </a:xfrm>
          </p:grpSpPr>
          <p:sp>
            <p:nvSpPr>
              <p:cNvPr id="28762" name="Line 90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8763" name="Line 91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28764" name="Picture 92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3621"/>
              <a:ext cx="192" cy="192"/>
            </a:xfrm>
            <a:prstGeom prst="rect">
              <a:avLst/>
            </a:prstGeom>
            <a:noFill/>
          </p:spPr>
        </p:pic>
        <p:sp>
          <p:nvSpPr>
            <p:cNvPr id="28765" name="Line 93"/>
            <p:cNvSpPr>
              <a:spLocks noChangeShapeType="1"/>
            </p:cNvSpPr>
            <p:nvPr/>
          </p:nvSpPr>
          <p:spPr bwMode="auto">
            <a:xfrm>
              <a:off x="3936" y="386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766" name="Line 94"/>
            <p:cNvSpPr>
              <a:spLocks noChangeShapeType="1"/>
            </p:cNvSpPr>
            <p:nvPr/>
          </p:nvSpPr>
          <p:spPr bwMode="auto">
            <a:xfrm flipV="1">
              <a:off x="4080" y="381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767" name="Line 95"/>
            <p:cNvSpPr>
              <a:spLocks noChangeShapeType="1"/>
            </p:cNvSpPr>
            <p:nvPr/>
          </p:nvSpPr>
          <p:spPr bwMode="auto">
            <a:xfrm>
              <a:off x="3504" y="36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768" name="Line 96"/>
            <p:cNvSpPr>
              <a:spLocks noChangeShapeType="1"/>
            </p:cNvSpPr>
            <p:nvPr/>
          </p:nvSpPr>
          <p:spPr bwMode="auto">
            <a:xfrm>
              <a:off x="4176" y="36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4416" y="3552"/>
              <a:ext cx="96" cy="96"/>
              <a:chOff x="1344" y="1660"/>
              <a:chExt cx="96" cy="96"/>
            </a:xfrm>
          </p:grpSpPr>
          <p:sp>
            <p:nvSpPr>
              <p:cNvPr id="28770" name="Line 98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8771" name="Line 99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28772" name="Picture 100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" y="3621"/>
              <a:ext cx="192" cy="192"/>
            </a:xfrm>
            <a:prstGeom prst="rect">
              <a:avLst/>
            </a:prstGeom>
            <a:noFill/>
          </p:spPr>
        </p:pic>
        <p:sp>
          <p:nvSpPr>
            <p:cNvPr id="28773" name="Line 101"/>
            <p:cNvSpPr>
              <a:spLocks noChangeShapeType="1"/>
            </p:cNvSpPr>
            <p:nvPr/>
          </p:nvSpPr>
          <p:spPr bwMode="auto">
            <a:xfrm>
              <a:off x="4464" y="386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774" name="Line 102"/>
            <p:cNvSpPr>
              <a:spLocks noChangeShapeType="1"/>
            </p:cNvSpPr>
            <p:nvPr/>
          </p:nvSpPr>
          <p:spPr bwMode="auto">
            <a:xfrm flipV="1">
              <a:off x="4608" y="381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775" name="Line 103"/>
            <p:cNvSpPr>
              <a:spLocks noChangeShapeType="1"/>
            </p:cNvSpPr>
            <p:nvPr/>
          </p:nvSpPr>
          <p:spPr bwMode="auto">
            <a:xfrm>
              <a:off x="4704" y="36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28776" name="Object 104"/>
            <p:cNvGraphicFramePr>
              <a:graphicFrameLocks noChangeAspect="1"/>
            </p:cNvGraphicFramePr>
            <p:nvPr/>
          </p:nvGraphicFramePr>
          <p:xfrm>
            <a:off x="4656" y="3744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13" name="Equation" r:id="rId14" imgW="152280" imgH="164880" progId="Equation.3">
                    <p:embed/>
                  </p:oleObj>
                </mc:Choice>
                <mc:Fallback>
                  <p:oleObj name="Equation" r:id="rId14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3744"/>
                          <a:ext cx="133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7" name="Object 105"/>
            <p:cNvGraphicFramePr>
              <a:graphicFrameLocks noChangeAspect="1"/>
            </p:cNvGraphicFramePr>
            <p:nvPr/>
          </p:nvGraphicFramePr>
          <p:xfrm>
            <a:off x="3840" y="3744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14" name="Equation" r:id="rId15" imgW="152280" imgH="164880" progId="Equation.3">
                    <p:embed/>
                  </p:oleObj>
                </mc:Choice>
                <mc:Fallback>
                  <p:oleObj name="Equation" r:id="rId1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744"/>
                          <a:ext cx="133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78" name="AutoShape 106"/>
            <p:cNvSpPr>
              <a:spLocks noChangeArrowheads="1"/>
            </p:cNvSpPr>
            <p:nvPr/>
          </p:nvSpPr>
          <p:spPr bwMode="auto">
            <a:xfrm>
              <a:off x="2544" y="3696"/>
              <a:ext cx="720" cy="144"/>
            </a:xfrm>
            <a:prstGeom prst="left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8809" name="AutoShape 137"/>
          <p:cNvSpPr>
            <a:spLocks noChangeArrowheads="1"/>
          </p:cNvSpPr>
          <p:nvPr/>
        </p:nvSpPr>
        <p:spPr bwMode="auto">
          <a:xfrm>
            <a:off x="4067175" y="3141663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810" name="Line 138"/>
          <p:cNvSpPr>
            <a:spLocks noChangeShapeType="1"/>
          </p:cNvSpPr>
          <p:nvPr/>
        </p:nvSpPr>
        <p:spPr bwMode="auto">
          <a:xfrm>
            <a:off x="609600" y="32178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990600" y="2989263"/>
            <a:ext cx="152400" cy="152400"/>
            <a:chOff x="1344" y="1660"/>
            <a:chExt cx="96" cy="96"/>
          </a:xfrm>
        </p:grpSpPr>
        <p:sp>
          <p:nvSpPr>
            <p:cNvPr id="28812" name="Line 140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813" name="Line 141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28814" name="Picture 142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98800"/>
            <a:ext cx="304800" cy="304800"/>
          </a:xfrm>
          <a:prstGeom prst="rect">
            <a:avLst/>
          </a:prstGeom>
          <a:noFill/>
        </p:spPr>
      </p:pic>
      <p:sp>
        <p:nvSpPr>
          <p:cNvPr id="28815" name="Line 143"/>
          <p:cNvSpPr>
            <a:spLocks noChangeShapeType="1"/>
          </p:cNvSpPr>
          <p:nvPr/>
        </p:nvSpPr>
        <p:spPr bwMode="auto">
          <a:xfrm>
            <a:off x="1400175" y="35988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8817" name="Line 145"/>
          <p:cNvSpPr>
            <a:spLocks noChangeShapeType="1"/>
          </p:cNvSpPr>
          <p:nvPr/>
        </p:nvSpPr>
        <p:spPr bwMode="auto">
          <a:xfrm flipV="1">
            <a:off x="1371600" y="3327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818" name="Rectangle 146"/>
          <p:cNvSpPr>
            <a:spLocks noChangeArrowheads="1"/>
          </p:cNvSpPr>
          <p:nvPr/>
        </p:nvSpPr>
        <p:spPr bwMode="auto">
          <a:xfrm>
            <a:off x="1981200" y="302260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8819" name="Object 147"/>
          <p:cNvGraphicFramePr>
            <a:graphicFrameLocks noChangeAspect="1"/>
          </p:cNvGraphicFramePr>
          <p:nvPr/>
        </p:nvGraphicFramePr>
        <p:xfrm>
          <a:off x="2162175" y="3055938"/>
          <a:ext cx="428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5" name="Equation" r:id="rId16" imgW="190440" imgH="241200" progId="Equation.3">
                  <p:embed/>
                </p:oleObj>
              </mc:Choice>
              <mc:Fallback>
                <p:oleObj name="Equation" r:id="rId16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3055938"/>
                        <a:ext cx="428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20" name="Line 148"/>
          <p:cNvSpPr>
            <a:spLocks noChangeShapeType="1"/>
          </p:cNvSpPr>
          <p:nvPr/>
        </p:nvSpPr>
        <p:spPr bwMode="auto">
          <a:xfrm>
            <a:off x="1524000" y="32178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821" name="Line 149"/>
          <p:cNvSpPr>
            <a:spLocks noChangeShapeType="1"/>
          </p:cNvSpPr>
          <p:nvPr/>
        </p:nvSpPr>
        <p:spPr bwMode="auto">
          <a:xfrm flipV="1">
            <a:off x="2667000" y="3217863"/>
            <a:ext cx="11715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28823" name="Object 151"/>
          <p:cNvGraphicFramePr>
            <a:graphicFrameLocks noChangeAspect="1"/>
          </p:cNvGraphicFramePr>
          <p:nvPr/>
        </p:nvGraphicFramePr>
        <p:xfrm>
          <a:off x="1979613" y="3933825"/>
          <a:ext cx="8493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6" name="Equation" r:id="rId17" imgW="380880" imgH="164880" progId="Equation.3">
                  <p:embed/>
                </p:oleObj>
              </mc:Choice>
              <mc:Fallback>
                <p:oleObj name="Equation" r:id="rId17" imgW="380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933825"/>
                        <a:ext cx="8493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26" name="Line 154"/>
          <p:cNvSpPr>
            <a:spLocks noChangeShapeType="1"/>
          </p:cNvSpPr>
          <p:nvPr/>
        </p:nvSpPr>
        <p:spPr bwMode="auto">
          <a:xfrm flipV="1">
            <a:off x="3275013" y="3213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827" name="Rectangle 155"/>
          <p:cNvSpPr>
            <a:spLocks noChangeArrowheads="1"/>
          </p:cNvSpPr>
          <p:nvPr/>
        </p:nvSpPr>
        <p:spPr bwMode="auto">
          <a:xfrm>
            <a:off x="6276975" y="2989263"/>
            <a:ext cx="160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8828" name="Object 156"/>
          <p:cNvGraphicFramePr>
            <a:graphicFrameLocks noChangeAspect="1"/>
          </p:cNvGraphicFramePr>
          <p:nvPr/>
        </p:nvGraphicFramePr>
        <p:xfrm>
          <a:off x="6791325" y="2989263"/>
          <a:ext cx="668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17" name="Equation" r:id="rId19" imgW="368280" imgH="393480" progId="Equation.3">
                  <p:embed/>
                </p:oleObj>
              </mc:Choice>
              <mc:Fallback>
                <p:oleObj name="Equation" r:id="rId19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2989263"/>
                        <a:ext cx="6683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29" name="Line 157"/>
          <p:cNvSpPr>
            <a:spLocks noChangeShapeType="1"/>
          </p:cNvSpPr>
          <p:nvPr/>
        </p:nvSpPr>
        <p:spPr bwMode="auto">
          <a:xfrm>
            <a:off x="5362575" y="32940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830" name="Line 158"/>
          <p:cNvSpPr>
            <a:spLocks noChangeShapeType="1"/>
          </p:cNvSpPr>
          <p:nvPr/>
        </p:nvSpPr>
        <p:spPr bwMode="auto">
          <a:xfrm>
            <a:off x="7877175" y="32940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1400175" y="3370263"/>
            <a:ext cx="152400" cy="152400"/>
            <a:chOff x="1344" y="1660"/>
            <a:chExt cx="96" cy="96"/>
          </a:xfrm>
        </p:grpSpPr>
        <p:sp>
          <p:nvSpPr>
            <p:cNvPr id="28832" name="Line 160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833" name="Line 161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8835" name="Line 163"/>
          <p:cNvSpPr>
            <a:spLocks noChangeShapeType="1"/>
          </p:cNvSpPr>
          <p:nvPr/>
        </p:nvSpPr>
        <p:spPr bwMode="auto">
          <a:xfrm flipH="1">
            <a:off x="1401188" y="3902365"/>
            <a:ext cx="1874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08941"/>
      </p:ext>
    </p:extLst>
  </p:cSld>
  <p:clrMapOvr>
    <a:masterClrMapping/>
  </p:clrMapOvr>
  <p:transition advTm="169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50632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Example-5: Reduce the Block Diagram to </a:t>
            </a:r>
            <a:r>
              <a:rPr lang="en-GB" sz="2800" dirty="0">
                <a:solidFill>
                  <a:srgbClr val="FF0000"/>
                </a:solidFill>
              </a:rPr>
              <a:t>C</a:t>
            </a:r>
            <a:r>
              <a:rPr lang="en-GB" sz="2800" dirty="0" smtClean="0">
                <a:solidFill>
                  <a:srgbClr val="FF0000"/>
                </a:solidFill>
              </a:rPr>
              <a:t>anonical Form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24744"/>
            <a:ext cx="73914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03" y="4653136"/>
            <a:ext cx="549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84676"/>
            <a:ext cx="58102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4077072"/>
            <a:ext cx="408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Combine all cascade block using rule-1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879" y="5301208"/>
            <a:ext cx="415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Combine all parallel block using rule-2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50632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Example-5: Reduce the Block Diagram to </a:t>
            </a:r>
            <a:r>
              <a:rPr lang="en-GB" sz="2800" dirty="0">
                <a:solidFill>
                  <a:srgbClr val="FF0000"/>
                </a:solidFill>
              </a:rPr>
              <a:t>C</a:t>
            </a:r>
            <a:r>
              <a:rPr lang="en-GB" sz="2800" dirty="0" smtClean="0">
                <a:solidFill>
                  <a:srgbClr val="FF0000"/>
                </a:solidFill>
              </a:rPr>
              <a:t>anonical Form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08720"/>
            <a:ext cx="73914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007352" y="4323159"/>
            <a:ext cx="7391400" cy="2562225"/>
            <a:chOff x="1007352" y="4323159"/>
            <a:chExt cx="7391400" cy="25622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52" y="4323159"/>
              <a:ext cx="7391400" cy="256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03848" y="4827215"/>
              <a:ext cx="1656184" cy="777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64088" y="4408927"/>
              <a:ext cx="2088232" cy="1281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643436" y="5015688"/>
                  <a:ext cx="7770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436" y="5015688"/>
                  <a:ext cx="777008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692" r="-1181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19700" y="4855826"/>
                  <a:ext cx="10968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700" y="4855826"/>
                  <a:ext cx="109683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692" r="-8333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Down Arrow 10"/>
          <p:cNvSpPr/>
          <p:nvPr/>
        </p:nvSpPr>
        <p:spPr>
          <a:xfrm>
            <a:off x="4699428" y="3540220"/>
            <a:ext cx="216024" cy="937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7086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Example-5: Continue</a:t>
            </a:r>
            <a:r>
              <a:rPr lang="en-GB" sz="2800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59" y="1484784"/>
            <a:ext cx="6096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2"/>
          <a:stretch/>
        </p:blipFill>
        <p:spPr bwMode="auto">
          <a:xfrm>
            <a:off x="2243839" y="3356991"/>
            <a:ext cx="465334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0025" y="816097"/>
            <a:ext cx="485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Eliminate all minor feedback loops using rule-7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852936"/>
            <a:ext cx="927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the elimination of minor feedback loop the block diagram is reduced to as shown below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4094" y="4814316"/>
            <a:ext cx="541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Again blocks are in cascade are removed using rule-1</a:t>
            </a:r>
            <a:endParaRPr lang="en-US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4" r="-1888"/>
          <a:stretch/>
        </p:blipFill>
        <p:spPr bwMode="auto">
          <a:xfrm>
            <a:off x="2996216" y="5194977"/>
            <a:ext cx="3532909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A Block Diagram is a shorthand pictorial representation of the cause-and-effect relationship of a system.</a:t>
            </a:r>
          </a:p>
          <a:p>
            <a:pPr algn="just"/>
            <a:endParaRPr lang="en-GB" sz="1500" dirty="0" smtClean="0"/>
          </a:p>
          <a:p>
            <a:pPr algn="just"/>
            <a:r>
              <a:rPr lang="en-GB" sz="2600" dirty="0" smtClean="0"/>
              <a:t>The interior of the rectangle representing the block usually contains a description of or the name of the element, or the symbol for the mathematical operation to be performed on the input to yield the output. </a:t>
            </a:r>
          </a:p>
          <a:p>
            <a:pPr algn="just"/>
            <a:endParaRPr lang="en-GB" sz="1500" dirty="0" smtClean="0"/>
          </a:p>
          <a:p>
            <a:r>
              <a:rPr lang="en-GB" sz="2600" dirty="0" smtClean="0"/>
              <a:t>The arrows represent the direction of information or signal flow.</a:t>
            </a:r>
            <a:endParaRPr lang="en-GB" sz="2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27784" y="5445224"/>
            <a:ext cx="4242459" cy="864096"/>
            <a:chOff x="2445679" y="5085184"/>
            <a:chExt cx="4242459" cy="864096"/>
          </a:xfrm>
        </p:grpSpPr>
        <p:sp>
          <p:nvSpPr>
            <p:cNvPr id="5" name="Rectangle 4"/>
            <p:cNvSpPr/>
            <p:nvPr/>
          </p:nvSpPr>
          <p:spPr>
            <a:xfrm>
              <a:off x="3779912" y="5085184"/>
              <a:ext cx="158417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355976" y="5157192"/>
            <a:ext cx="360040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02" name="Equation" r:id="rId3" imgW="177480" imgH="355320" progId="Equation.3">
                    <p:embed/>
                  </p:oleObj>
                </mc:Choice>
                <mc:Fallback>
                  <p:oleObj name="Equation" r:id="rId3" imgW="177480" imgH="3553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5157192"/>
                          <a:ext cx="360040" cy="720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2771800" y="5529632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364088" y="5555420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5780" name="Object 4"/>
            <p:cNvGraphicFramePr>
              <a:graphicFrameLocks noChangeAspect="1"/>
            </p:cNvGraphicFramePr>
            <p:nvPr/>
          </p:nvGraphicFramePr>
          <p:xfrm>
            <a:off x="2445679" y="5416111"/>
            <a:ext cx="2317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03" name="Equation" r:id="rId5" imgW="114120" imgH="126720" progId="Equation.3">
                    <p:embed/>
                  </p:oleObj>
                </mc:Choice>
                <mc:Fallback>
                  <p:oleObj name="Equation" r:id="rId5" imgW="114120" imgH="1267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679" y="5416111"/>
                          <a:ext cx="23177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1" name="Object 5"/>
            <p:cNvGraphicFramePr>
              <a:graphicFrameLocks noChangeAspect="1"/>
            </p:cNvGraphicFramePr>
            <p:nvPr/>
          </p:nvGraphicFramePr>
          <p:xfrm>
            <a:off x="6430963" y="5419725"/>
            <a:ext cx="2571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04" name="Equation" r:id="rId7" imgW="126720" imgH="152280" progId="Equation.3">
                    <p:embed/>
                  </p:oleObj>
                </mc:Choice>
                <mc:Fallback>
                  <p:oleObj name="Equation" r:id="rId7" imgW="126720" imgH="1522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0963" y="5419725"/>
                          <a:ext cx="25717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/>
          <a:lstStyle/>
          <a:p>
            <a:r>
              <a:rPr lang="en-GB" dirty="0" smtClean="0"/>
              <a:t>Example-6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For the system represented by the following block diagram determine: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Open loop transfer function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Feed Forward Transfer function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control ratio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feedback ratio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error ratio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closed loop transfer function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characteristic equation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closed loop poles and zeros if K=10.   </a:t>
            </a:r>
            <a:endParaRPr lang="en-GB" sz="2000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800" y="4553744"/>
            <a:ext cx="6760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/>
          <a:lstStyle/>
          <a:p>
            <a:r>
              <a:rPr lang="en-GB" dirty="0" smtClean="0"/>
              <a:t>Example-6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/>
          </a:bodyPr>
          <a:lstStyle/>
          <a:p>
            <a:pPr marL="365125" lvl="1" indent="-365125" algn="just"/>
            <a:r>
              <a:rPr lang="en-GB" sz="2400" dirty="0" smtClean="0"/>
              <a:t>First we will reduce the given block diagram to canonical form</a:t>
            </a:r>
            <a:endParaRPr lang="en-GB" sz="2400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800" y="1628800"/>
            <a:ext cx="6760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475656" y="4365104"/>
            <a:ext cx="6760600" cy="2304256"/>
            <a:chOff x="1475656" y="4365104"/>
            <a:chExt cx="6760600" cy="23042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4365104"/>
              <a:ext cx="67606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283968" y="4365104"/>
              <a:ext cx="2304256" cy="792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5076056" y="4365104"/>
            <a:ext cx="650106" cy="791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71" name="Equation" r:id="rId4" imgW="291960" imgH="355320" progId="Equation.3">
                    <p:embed/>
                  </p:oleObj>
                </mc:Choice>
                <mc:Fallback>
                  <p:oleObj name="Equation" r:id="rId4" imgW="291960" imgH="3553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4365104"/>
                          <a:ext cx="650106" cy="791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/>
          <a:lstStyle/>
          <a:p>
            <a:r>
              <a:rPr lang="en-GB" dirty="0" smtClean="0"/>
              <a:t>Example-6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1987864" y="1628800"/>
            <a:ext cx="6760600" cy="2304256"/>
            <a:chOff x="1475656" y="4365104"/>
            <a:chExt cx="6760600" cy="23042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4365104"/>
              <a:ext cx="67606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283968" y="4365104"/>
              <a:ext cx="2304256" cy="792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5076056" y="4365104"/>
            <a:ext cx="650106" cy="791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37" name="Equation" r:id="rId4" imgW="291960" imgH="355320" progId="Equation.3">
                    <p:embed/>
                  </p:oleObj>
                </mc:Choice>
                <mc:Fallback>
                  <p:oleObj name="Equation" r:id="rId4" imgW="291960" imgH="35532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4365104"/>
                          <a:ext cx="650106" cy="791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7837" y="4725144"/>
            <a:ext cx="5714603" cy="18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9071" y="3501008"/>
          <a:ext cx="2398713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8" name="Equation" r:id="rId7" imgW="1079280" imgH="647640" progId="Equation.3">
                  <p:embed/>
                </p:oleObj>
              </mc:Choice>
              <mc:Fallback>
                <p:oleObj name="Equation" r:id="rId7" imgW="1079280" imgH="647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1" y="3501008"/>
                        <a:ext cx="2398713" cy="144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Example-6</a:t>
            </a:r>
            <a:endParaRPr lang="en-GB" sz="4000" dirty="0"/>
          </a:p>
        </p:txBody>
      </p:sp>
      <p:sp>
        <p:nvSpPr>
          <p:cNvPr id="15" name="Rectangle 14"/>
          <p:cNvSpPr/>
          <p:nvPr/>
        </p:nvSpPr>
        <p:spPr>
          <a:xfrm>
            <a:off x="-144016" y="771083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3413" lvl="1" indent="-366713" algn="just">
              <a:buFont typeface="+mj-lt"/>
              <a:buAutoNum type="arabicPeriod"/>
            </a:pPr>
            <a:r>
              <a:rPr lang="en-GB" dirty="0" smtClean="0"/>
              <a:t>Open loop transfer function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Feed Forward Transfer function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control ratio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feedback ratio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error ratio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closed loop transfer function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characteristic equation </a:t>
            </a:r>
          </a:p>
          <a:p>
            <a:pPr marL="633413" lvl="1" indent="-366713" algn="just">
              <a:lnSpc>
                <a:spcPct val="300000"/>
              </a:lnSpc>
              <a:buFont typeface="+mj-lt"/>
              <a:buAutoNum type="arabicPeriod"/>
            </a:pPr>
            <a:r>
              <a:rPr lang="en-GB" dirty="0" smtClean="0"/>
              <a:t>closed loop poles and zeros if K=10.   </a:t>
            </a:r>
            <a:endParaRPr lang="en-GB" dirty="0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282528" y="633902"/>
          <a:ext cx="1762448" cy="65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0" name="Equation" r:id="rId3" imgW="952200" imgH="355320" progId="Equation.3">
                  <p:embed/>
                </p:oleObj>
              </mc:Choice>
              <mc:Fallback>
                <p:oleObj name="Equation" r:id="rId3" imgW="95220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528" y="633902"/>
                        <a:ext cx="1762448" cy="6577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3551488" y="1330950"/>
          <a:ext cx="1305818" cy="67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1" name="Equation" r:id="rId5" imgW="685800" imgH="355320" progId="Equation.3">
                  <p:embed/>
                </p:oleObj>
              </mc:Choice>
              <mc:Fallback>
                <p:oleObj name="Equation" r:id="rId5" imgW="6858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488" y="1330950"/>
                        <a:ext cx="1305818" cy="67632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1854768" y="2134794"/>
          <a:ext cx="2455905" cy="66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2" name="Equation" r:id="rId7" imgW="1143000" imgH="355320" progId="Equation.3">
                  <p:embed/>
                </p:oleObj>
              </mc:Choice>
              <mc:Fallback>
                <p:oleObj name="Equation" r:id="rId7" imgW="1143000" imgH="355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768" y="2134794"/>
                        <a:ext cx="2455905" cy="66177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055056" y="2999584"/>
          <a:ext cx="2427163" cy="661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3" name="Equation" r:id="rId9" imgW="1130040" imgH="355320" progId="Equation.3">
                  <p:embed/>
                </p:oleObj>
              </mc:Choice>
              <mc:Fallback>
                <p:oleObj name="Equation" r:id="rId9" imgW="1130040" imgH="355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056" y="2999584"/>
                        <a:ext cx="2427163" cy="66182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1723152" y="3805648"/>
          <a:ext cx="2501198" cy="67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4" name="Equation" r:id="rId11" imgW="1143000" imgH="355320" progId="Equation.3">
                  <p:embed/>
                </p:oleObj>
              </mc:Choice>
              <mc:Fallback>
                <p:oleObj name="Equation" r:id="rId11" imgW="1143000" imgH="3553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152" y="3805648"/>
                        <a:ext cx="2501198" cy="674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3395072" y="4606006"/>
          <a:ext cx="2429271" cy="65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5" name="Equation" r:id="rId13" imgW="1143000" imgH="355320" progId="Equation.3">
                  <p:embed/>
                </p:oleObj>
              </mc:Choice>
              <mc:Fallback>
                <p:oleObj name="Equation" r:id="rId13" imgW="1143000" imgH="3553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072" y="4606006"/>
                        <a:ext cx="2429271" cy="65531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2760344" y="5603308"/>
          <a:ext cx="2136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6" name="Equation" r:id="rId15" imgW="914400" imgH="177480" progId="Equation.3">
                  <p:embed/>
                </p:oleObj>
              </mc:Choice>
              <mc:Fallback>
                <p:oleObj name="Equation" r:id="rId15" imgW="91440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344" y="5603308"/>
                        <a:ext cx="2136775" cy="360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20072" y="2420888"/>
            <a:ext cx="3707904" cy="11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6948264" y="2060848"/>
          <a:ext cx="5413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7" name="Equation" r:id="rId18" imgW="291960" imgH="177480" progId="Equation.3">
                  <p:embed/>
                </p:oleObj>
              </mc:Choice>
              <mc:Fallback>
                <p:oleObj name="Equation" r:id="rId18" imgW="29196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060848"/>
                        <a:ext cx="541338" cy="328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7020272" y="3717032"/>
          <a:ext cx="5635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8" name="Equation" r:id="rId20" imgW="304560" imgH="177480" progId="Equation.3">
                  <p:embed/>
                </p:oleObj>
              </mc:Choice>
              <mc:Fallback>
                <p:oleObj name="Equation" r:id="rId20" imgW="30456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717032"/>
                        <a:ext cx="563563" cy="328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/>
          <a:lstStyle/>
          <a:p>
            <a:r>
              <a:rPr lang="en-GB" dirty="0" smtClean="0"/>
              <a:t>Example-7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For the system represented by the following block diagram determine: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Open loop transfer function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Feed Forward Transfer function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control ratio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feedback ratio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error ratio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closed loop transfer function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characteristic equation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GB" sz="2000" dirty="0" smtClean="0"/>
              <a:t>closed loop poles and zeros if K=100.   </a:t>
            </a:r>
            <a:endParaRPr lang="en-GB" sz="20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648200"/>
            <a:ext cx="652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Example-8</a:t>
            </a:r>
          </a:p>
        </p:txBody>
      </p:sp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35814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8600" y="2667000"/>
          <a:ext cx="390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9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90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2819400"/>
            <a:ext cx="914400" cy="914400"/>
            <a:chOff x="768" y="2352"/>
            <a:chExt cx="672" cy="672"/>
          </a:xfrm>
        </p:grpSpPr>
        <p:sp>
          <p:nvSpPr>
            <p:cNvPr id="5166" name="Oval 6"/>
            <p:cNvSpPr>
              <a:spLocks noChangeArrowheads="1"/>
            </p:cNvSpPr>
            <p:nvPr/>
          </p:nvSpPr>
          <p:spPr bwMode="auto">
            <a:xfrm rot="2721666">
              <a:off x="768" y="235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Line 7"/>
            <p:cNvSpPr>
              <a:spLocks noChangeShapeType="1"/>
            </p:cNvSpPr>
            <p:nvPr/>
          </p:nvSpPr>
          <p:spPr bwMode="auto">
            <a:xfrm rot="2721666">
              <a:off x="1104" y="235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8"/>
            <p:cNvSpPr>
              <a:spLocks noChangeShapeType="1"/>
            </p:cNvSpPr>
            <p:nvPr/>
          </p:nvSpPr>
          <p:spPr bwMode="auto">
            <a:xfrm rot="2721666">
              <a:off x="768" y="26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Text Box 9"/>
            <p:cNvSpPr txBox="1">
              <a:spLocks noChangeArrowheads="1"/>
            </p:cNvSpPr>
            <p:nvPr/>
          </p:nvSpPr>
          <p:spPr bwMode="auto">
            <a:xfrm>
              <a:off x="992" y="2592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5170" name="Text Box 10"/>
            <p:cNvSpPr txBox="1">
              <a:spLocks noChangeArrowheads="1"/>
            </p:cNvSpPr>
            <p:nvPr/>
          </p:nvSpPr>
          <p:spPr bwMode="auto">
            <a:xfrm>
              <a:off x="784" y="2520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2286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rot="-5400000">
            <a:off x="495300" y="45339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2667000" y="44958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00600" y="2540000"/>
            <a:ext cx="914400" cy="1193800"/>
            <a:chOff x="3024" y="1600"/>
            <a:chExt cx="576" cy="752"/>
          </a:xfrm>
        </p:grpSpPr>
        <p:sp>
          <p:nvSpPr>
            <p:cNvPr id="5161" name="Oval 15"/>
            <p:cNvSpPr>
              <a:spLocks noChangeArrowheads="1"/>
            </p:cNvSpPr>
            <p:nvPr/>
          </p:nvSpPr>
          <p:spPr bwMode="auto">
            <a:xfrm rot="2721666">
              <a:off x="3024" y="1776"/>
              <a:ext cx="576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Line 16"/>
            <p:cNvSpPr>
              <a:spLocks noChangeShapeType="1"/>
            </p:cNvSpPr>
            <p:nvPr/>
          </p:nvSpPr>
          <p:spPr bwMode="auto">
            <a:xfrm rot="2721666">
              <a:off x="3312" y="177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17"/>
            <p:cNvSpPr>
              <a:spLocks noChangeShapeType="1"/>
            </p:cNvSpPr>
            <p:nvPr/>
          </p:nvSpPr>
          <p:spPr bwMode="auto">
            <a:xfrm rot="2721666">
              <a:off x="3024" y="20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Text Box 18"/>
            <p:cNvSpPr txBox="1">
              <a:spLocks noChangeArrowheads="1"/>
            </p:cNvSpPr>
            <p:nvPr/>
          </p:nvSpPr>
          <p:spPr bwMode="auto">
            <a:xfrm>
              <a:off x="3200" y="160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5165" name="Text Box 19"/>
            <p:cNvSpPr txBox="1">
              <a:spLocks noChangeArrowheads="1"/>
            </p:cNvSpPr>
            <p:nvPr/>
          </p:nvSpPr>
          <p:spPr bwMode="auto">
            <a:xfrm>
              <a:off x="3030" y="189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5136" name="Line 20"/>
          <p:cNvSpPr>
            <a:spLocks noChangeShapeType="1"/>
          </p:cNvSpPr>
          <p:nvPr/>
        </p:nvSpPr>
        <p:spPr bwMode="auto">
          <a:xfrm>
            <a:off x="17526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21"/>
          <p:cNvSpPr>
            <a:spLocks noChangeShapeType="1"/>
          </p:cNvSpPr>
          <p:nvPr/>
        </p:nvSpPr>
        <p:spPr bwMode="auto">
          <a:xfrm>
            <a:off x="31242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8" name="Rectangle 22"/>
          <p:cNvSpPr>
            <a:spLocks noChangeArrowheads="1"/>
          </p:cNvSpPr>
          <p:nvPr/>
        </p:nvSpPr>
        <p:spPr bwMode="auto">
          <a:xfrm>
            <a:off x="61722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23"/>
          <p:cNvSpPr>
            <a:spLocks noChangeArrowheads="1"/>
          </p:cNvSpPr>
          <p:nvPr/>
        </p:nvSpPr>
        <p:spPr bwMode="auto">
          <a:xfrm>
            <a:off x="75438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24"/>
          <p:cNvSpPr>
            <a:spLocks noChangeShapeType="1"/>
          </p:cNvSpPr>
          <p:nvPr/>
        </p:nvSpPr>
        <p:spPr bwMode="auto">
          <a:xfrm>
            <a:off x="43434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5"/>
          <p:cNvSpPr>
            <a:spLocks noChangeShapeType="1"/>
          </p:cNvSpPr>
          <p:nvPr/>
        </p:nvSpPr>
        <p:spPr bwMode="auto">
          <a:xfrm>
            <a:off x="69342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6"/>
          <p:cNvSpPr>
            <a:spLocks noChangeShapeType="1"/>
          </p:cNvSpPr>
          <p:nvPr/>
        </p:nvSpPr>
        <p:spPr bwMode="auto">
          <a:xfrm>
            <a:off x="57150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7"/>
          <p:cNvSpPr>
            <a:spLocks noChangeShapeType="1"/>
          </p:cNvSpPr>
          <p:nvPr/>
        </p:nvSpPr>
        <p:spPr bwMode="auto">
          <a:xfrm>
            <a:off x="8305800" y="3276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3" name="Object 28"/>
          <p:cNvGraphicFramePr>
            <a:graphicFrameLocks noChangeAspect="1"/>
          </p:cNvGraphicFramePr>
          <p:nvPr/>
        </p:nvGraphicFramePr>
        <p:xfrm>
          <a:off x="3733800" y="3048000"/>
          <a:ext cx="455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0" name="Equation" r:id="rId5" imgW="177480" imgH="215640" progId="Equation.3">
                  <p:embed/>
                </p:oleObj>
              </mc:Choice>
              <mc:Fallback>
                <p:oleObj name="Equation" r:id="rId5" imgW="177480" imgH="215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4556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9"/>
          <p:cNvGraphicFramePr>
            <a:graphicFrameLocks noChangeAspect="1"/>
          </p:cNvGraphicFramePr>
          <p:nvPr/>
        </p:nvGraphicFramePr>
        <p:xfrm>
          <a:off x="6292850" y="3048000"/>
          <a:ext cx="520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1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048000"/>
                        <a:ext cx="5207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30"/>
          <p:cNvGraphicFramePr>
            <a:graphicFrameLocks noChangeAspect="1"/>
          </p:cNvGraphicFramePr>
          <p:nvPr/>
        </p:nvGraphicFramePr>
        <p:xfrm>
          <a:off x="7635875" y="3032125"/>
          <a:ext cx="4889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2" name="Equation" r:id="rId9" imgW="190440" imgH="228600" progId="Equation.3">
                  <p:embed/>
                </p:oleObj>
              </mc:Choice>
              <mc:Fallback>
                <p:oleObj name="Equation" r:id="rId9" imgW="19044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3032125"/>
                        <a:ext cx="4889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Line 31"/>
          <p:cNvSpPr>
            <a:spLocks noChangeShapeType="1"/>
          </p:cNvSpPr>
          <p:nvPr/>
        </p:nvSpPr>
        <p:spPr bwMode="auto">
          <a:xfrm rot="-5400000">
            <a:off x="2286000" y="4114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5" name="Rectangle 32"/>
          <p:cNvSpPr>
            <a:spLocks noChangeArrowheads="1"/>
          </p:cNvSpPr>
          <p:nvPr/>
        </p:nvSpPr>
        <p:spPr bwMode="auto">
          <a:xfrm>
            <a:off x="4876800" y="39624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6" name="Object 33"/>
          <p:cNvGraphicFramePr>
            <a:graphicFrameLocks noChangeAspect="1"/>
          </p:cNvGraphicFramePr>
          <p:nvPr/>
        </p:nvGraphicFramePr>
        <p:xfrm>
          <a:off x="4997450" y="4267200"/>
          <a:ext cx="520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3" name="Equation" r:id="rId11" imgW="203040" imgH="215640" progId="Equation.3">
                  <p:embed/>
                </p:oleObj>
              </mc:Choice>
              <mc:Fallback>
                <p:oleObj name="Equation" r:id="rId11" imgW="203040" imgH="215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4267200"/>
                        <a:ext cx="5207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Line 34"/>
          <p:cNvSpPr>
            <a:spLocks noChangeShapeType="1"/>
          </p:cNvSpPr>
          <p:nvPr/>
        </p:nvSpPr>
        <p:spPr bwMode="auto">
          <a:xfrm>
            <a:off x="5638800" y="44958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35"/>
          <p:cNvSpPr>
            <a:spLocks noChangeShapeType="1"/>
          </p:cNvSpPr>
          <p:nvPr/>
        </p:nvSpPr>
        <p:spPr bwMode="auto">
          <a:xfrm rot="-5400000">
            <a:off x="6477000" y="3886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36"/>
          <p:cNvSpPr>
            <a:spLocks noChangeShapeType="1"/>
          </p:cNvSpPr>
          <p:nvPr/>
        </p:nvSpPr>
        <p:spPr bwMode="auto">
          <a:xfrm>
            <a:off x="1295400" y="5334000"/>
            <a:ext cx="723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37"/>
          <p:cNvSpPr>
            <a:spLocks noChangeShapeType="1"/>
          </p:cNvSpPr>
          <p:nvPr/>
        </p:nvSpPr>
        <p:spPr bwMode="auto">
          <a:xfrm rot="-5400000">
            <a:off x="7505700" y="43053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38"/>
          <p:cNvSpPr>
            <a:spLocks noChangeShapeType="1"/>
          </p:cNvSpPr>
          <p:nvPr/>
        </p:nvSpPr>
        <p:spPr bwMode="auto">
          <a:xfrm rot="-5400000">
            <a:off x="7848600" y="2590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51" name="Rectangle 39"/>
          <p:cNvSpPr>
            <a:spLocks noChangeArrowheads="1"/>
          </p:cNvSpPr>
          <p:nvPr/>
        </p:nvSpPr>
        <p:spPr bwMode="auto">
          <a:xfrm>
            <a:off x="6400800" y="13716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7" name="Object 40"/>
          <p:cNvGraphicFramePr>
            <a:graphicFrameLocks noChangeAspect="1"/>
          </p:cNvGraphicFramePr>
          <p:nvPr/>
        </p:nvGraphicFramePr>
        <p:xfrm>
          <a:off x="6489700" y="1676400"/>
          <a:ext cx="585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4" name="Equation" r:id="rId13" imgW="228600" imgH="215640" progId="Equation.3">
                  <p:embed/>
                </p:oleObj>
              </mc:Choice>
              <mc:Fallback>
                <p:oleObj name="Equation" r:id="rId13" imgW="228600" imgH="2156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676400"/>
                        <a:ext cx="5857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Line 41"/>
          <p:cNvSpPr>
            <a:spLocks noChangeShapeType="1"/>
          </p:cNvSpPr>
          <p:nvPr/>
        </p:nvSpPr>
        <p:spPr bwMode="auto">
          <a:xfrm>
            <a:off x="7162800" y="1905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53" name="Line 42"/>
          <p:cNvSpPr>
            <a:spLocks noChangeShapeType="1"/>
          </p:cNvSpPr>
          <p:nvPr/>
        </p:nvSpPr>
        <p:spPr bwMode="auto">
          <a:xfrm>
            <a:off x="5257800" y="1905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43"/>
          <p:cNvSpPr>
            <a:spLocks noChangeShapeType="1"/>
          </p:cNvSpPr>
          <p:nvPr/>
        </p:nvSpPr>
        <p:spPr bwMode="auto">
          <a:xfrm rot="-5400000" flipH="1" flipV="1">
            <a:off x="4800600" y="2362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209800" y="2819400"/>
            <a:ext cx="914400" cy="963613"/>
            <a:chOff x="1392" y="1776"/>
            <a:chExt cx="576" cy="607"/>
          </a:xfrm>
        </p:grpSpPr>
        <p:sp>
          <p:nvSpPr>
            <p:cNvPr id="5156" name="Oval 45"/>
            <p:cNvSpPr>
              <a:spLocks noChangeArrowheads="1"/>
            </p:cNvSpPr>
            <p:nvPr/>
          </p:nvSpPr>
          <p:spPr bwMode="auto">
            <a:xfrm rot="2721666">
              <a:off x="1392" y="1776"/>
              <a:ext cx="576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rot="2721666">
              <a:off x="1680" y="177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rot="2721666">
              <a:off x="1392" y="20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Text Box 48"/>
            <p:cNvSpPr txBox="1">
              <a:spLocks noChangeArrowheads="1"/>
            </p:cNvSpPr>
            <p:nvPr/>
          </p:nvSpPr>
          <p:spPr bwMode="auto">
            <a:xfrm>
              <a:off x="1406" y="192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  <p:sp>
          <p:nvSpPr>
            <p:cNvPr id="5160" name="Text Box 49"/>
            <p:cNvSpPr txBox="1">
              <a:spLocks noChangeArrowheads="1"/>
            </p:cNvSpPr>
            <p:nvPr/>
          </p:nvSpPr>
          <p:spPr bwMode="auto">
            <a:xfrm>
              <a:off x="1558" y="205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graphicFrame>
        <p:nvGraphicFramePr>
          <p:cNvPr id="5128" name="Object 50"/>
          <p:cNvGraphicFramePr>
            <a:graphicFrameLocks noChangeAspect="1"/>
          </p:cNvGraphicFramePr>
          <p:nvPr/>
        </p:nvGraphicFramePr>
        <p:xfrm>
          <a:off x="8610600" y="2574925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5" name="Equation" r:id="rId15" imgW="152280" imgH="177480" progId="Equation.3">
                  <p:embed/>
                </p:oleObj>
              </mc:Choice>
              <mc:Fallback>
                <p:oleObj name="Equation" r:id="rId15" imgW="152280" imgH="1774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574925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 smtClean="0"/>
              <a:t>Example-8</a:t>
            </a:r>
          </a:p>
        </p:txBody>
      </p:sp>
      <p:sp>
        <p:nvSpPr>
          <p:cNvPr id="6154" name="Rectangle 3"/>
          <p:cNvSpPr>
            <a:spLocks noChangeArrowheads="1"/>
          </p:cNvSpPr>
          <p:nvPr/>
        </p:nvSpPr>
        <p:spPr bwMode="auto">
          <a:xfrm>
            <a:off x="49530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28600" y="2667000"/>
          <a:ext cx="390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3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90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2819400"/>
            <a:ext cx="914400" cy="914400"/>
            <a:chOff x="768" y="2352"/>
            <a:chExt cx="672" cy="672"/>
          </a:xfrm>
        </p:grpSpPr>
        <p:sp>
          <p:nvSpPr>
            <p:cNvPr id="6189" name="Oval 6"/>
            <p:cNvSpPr>
              <a:spLocks noChangeArrowheads="1"/>
            </p:cNvSpPr>
            <p:nvPr/>
          </p:nvSpPr>
          <p:spPr bwMode="auto">
            <a:xfrm rot="2721666">
              <a:off x="768" y="235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Line 7"/>
            <p:cNvSpPr>
              <a:spLocks noChangeShapeType="1"/>
            </p:cNvSpPr>
            <p:nvPr/>
          </p:nvSpPr>
          <p:spPr bwMode="auto">
            <a:xfrm rot="2721666">
              <a:off x="1104" y="235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8"/>
            <p:cNvSpPr>
              <a:spLocks noChangeShapeType="1"/>
            </p:cNvSpPr>
            <p:nvPr/>
          </p:nvSpPr>
          <p:spPr bwMode="auto">
            <a:xfrm rot="2721666">
              <a:off x="768" y="26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Text Box 9"/>
            <p:cNvSpPr txBox="1">
              <a:spLocks noChangeArrowheads="1"/>
            </p:cNvSpPr>
            <p:nvPr/>
          </p:nvSpPr>
          <p:spPr bwMode="auto">
            <a:xfrm>
              <a:off x="992" y="2592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6193" name="Text Box 10"/>
            <p:cNvSpPr txBox="1">
              <a:spLocks noChangeArrowheads="1"/>
            </p:cNvSpPr>
            <p:nvPr/>
          </p:nvSpPr>
          <p:spPr bwMode="auto">
            <a:xfrm>
              <a:off x="784" y="2520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2286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rot="-5400000">
            <a:off x="495300" y="45339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2667000" y="44958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Oval 14"/>
          <p:cNvSpPr>
            <a:spLocks noChangeArrowheads="1"/>
          </p:cNvSpPr>
          <p:nvPr/>
        </p:nvSpPr>
        <p:spPr bwMode="auto">
          <a:xfrm rot="2721666">
            <a:off x="3581400" y="27940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rot="2721666">
            <a:off x="4038600" y="27940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rot="2721666">
            <a:off x="3581400" y="3251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860800" y="25146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3590925" y="29845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>
            <a:off x="17526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>
            <a:off x="31242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61722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75438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Line 23"/>
          <p:cNvSpPr>
            <a:spLocks noChangeShapeType="1"/>
          </p:cNvSpPr>
          <p:nvPr/>
        </p:nvSpPr>
        <p:spPr bwMode="auto">
          <a:xfrm>
            <a:off x="44958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69342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>
            <a:off x="57150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>
            <a:off x="8305800" y="3276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27"/>
          <p:cNvGraphicFramePr>
            <a:graphicFrameLocks noChangeAspect="1"/>
          </p:cNvGraphicFramePr>
          <p:nvPr/>
        </p:nvGraphicFramePr>
        <p:xfrm>
          <a:off x="5105400" y="3048000"/>
          <a:ext cx="455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4" name="Equation" r:id="rId5" imgW="177480" imgH="215640" progId="Equation.3">
                  <p:embed/>
                </p:oleObj>
              </mc:Choice>
              <mc:Fallback>
                <p:oleObj name="Equation" r:id="rId5" imgW="177480" imgH="215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4556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8"/>
          <p:cNvGraphicFramePr>
            <a:graphicFrameLocks noChangeAspect="1"/>
          </p:cNvGraphicFramePr>
          <p:nvPr/>
        </p:nvGraphicFramePr>
        <p:xfrm>
          <a:off x="6292850" y="3048000"/>
          <a:ext cx="520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5" name="Equation" r:id="rId7" imgW="203040" imgH="215640" progId="Equation.3">
                  <p:embed/>
                </p:oleObj>
              </mc:Choice>
              <mc:Fallback>
                <p:oleObj name="Equation" r:id="rId7" imgW="203040" imgH="215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048000"/>
                        <a:ext cx="5207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9"/>
          <p:cNvGraphicFramePr>
            <a:graphicFrameLocks noChangeAspect="1"/>
          </p:cNvGraphicFramePr>
          <p:nvPr/>
        </p:nvGraphicFramePr>
        <p:xfrm>
          <a:off x="7635875" y="3032125"/>
          <a:ext cx="4889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6" name="Equation" r:id="rId9" imgW="190440" imgH="228600" progId="Equation.3">
                  <p:embed/>
                </p:oleObj>
              </mc:Choice>
              <mc:Fallback>
                <p:oleObj name="Equation" r:id="rId9" imgW="19044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3032125"/>
                        <a:ext cx="4889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30"/>
          <p:cNvSpPr>
            <a:spLocks noChangeShapeType="1"/>
          </p:cNvSpPr>
          <p:nvPr/>
        </p:nvSpPr>
        <p:spPr bwMode="auto">
          <a:xfrm rot="-5400000">
            <a:off x="2286000" y="4114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3" name="Rectangle 31"/>
          <p:cNvSpPr>
            <a:spLocks noChangeArrowheads="1"/>
          </p:cNvSpPr>
          <p:nvPr/>
        </p:nvSpPr>
        <p:spPr bwMode="auto">
          <a:xfrm>
            <a:off x="4876800" y="39624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50" name="Object 32"/>
          <p:cNvGraphicFramePr>
            <a:graphicFrameLocks noChangeAspect="1"/>
          </p:cNvGraphicFramePr>
          <p:nvPr/>
        </p:nvGraphicFramePr>
        <p:xfrm>
          <a:off x="4997450" y="4267200"/>
          <a:ext cx="520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7" name="Equation" r:id="rId11" imgW="203040" imgH="215640" progId="Equation.3">
                  <p:embed/>
                </p:oleObj>
              </mc:Choice>
              <mc:Fallback>
                <p:oleObj name="Equation" r:id="rId11" imgW="203040" imgH="2156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4267200"/>
                        <a:ext cx="5207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" name="Line 33"/>
          <p:cNvSpPr>
            <a:spLocks noChangeShapeType="1"/>
          </p:cNvSpPr>
          <p:nvPr/>
        </p:nvSpPr>
        <p:spPr bwMode="auto">
          <a:xfrm>
            <a:off x="5638800" y="44958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4"/>
          <p:cNvSpPr>
            <a:spLocks noChangeShapeType="1"/>
          </p:cNvSpPr>
          <p:nvPr/>
        </p:nvSpPr>
        <p:spPr bwMode="auto">
          <a:xfrm rot="-5400000">
            <a:off x="6477000" y="3886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35"/>
          <p:cNvSpPr>
            <a:spLocks noChangeShapeType="1"/>
          </p:cNvSpPr>
          <p:nvPr/>
        </p:nvSpPr>
        <p:spPr bwMode="auto">
          <a:xfrm>
            <a:off x="1295400" y="5334000"/>
            <a:ext cx="723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6"/>
          <p:cNvSpPr>
            <a:spLocks noChangeShapeType="1"/>
          </p:cNvSpPr>
          <p:nvPr/>
        </p:nvSpPr>
        <p:spPr bwMode="auto">
          <a:xfrm rot="-5400000">
            <a:off x="7505700" y="43053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37"/>
          <p:cNvSpPr>
            <a:spLocks noChangeShapeType="1"/>
          </p:cNvSpPr>
          <p:nvPr/>
        </p:nvSpPr>
        <p:spPr bwMode="auto">
          <a:xfrm rot="-5400000">
            <a:off x="7848600" y="2590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79" name="Rectangle 38"/>
          <p:cNvSpPr>
            <a:spLocks noChangeArrowheads="1"/>
          </p:cNvSpPr>
          <p:nvPr/>
        </p:nvSpPr>
        <p:spPr bwMode="auto">
          <a:xfrm>
            <a:off x="6400800" y="1371600"/>
            <a:ext cx="7620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51" name="Object 39"/>
          <p:cNvGraphicFramePr>
            <a:graphicFrameLocks noChangeAspect="1"/>
          </p:cNvGraphicFramePr>
          <p:nvPr/>
        </p:nvGraphicFramePr>
        <p:xfrm>
          <a:off x="6477000" y="1346200"/>
          <a:ext cx="6842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8" name="Equation" r:id="rId13" imgW="266400" imgH="431640" progId="Equation.3">
                  <p:embed/>
                </p:oleObj>
              </mc:Choice>
              <mc:Fallback>
                <p:oleObj name="Equation" r:id="rId13" imgW="266400" imgH="431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46200"/>
                        <a:ext cx="6842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0" name="Line 40"/>
          <p:cNvSpPr>
            <a:spLocks noChangeShapeType="1"/>
          </p:cNvSpPr>
          <p:nvPr/>
        </p:nvSpPr>
        <p:spPr bwMode="auto">
          <a:xfrm>
            <a:off x="7162800" y="1905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41"/>
          <p:cNvSpPr>
            <a:spLocks noChangeShapeType="1"/>
          </p:cNvSpPr>
          <p:nvPr/>
        </p:nvSpPr>
        <p:spPr bwMode="auto">
          <a:xfrm>
            <a:off x="4038600" y="19050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42"/>
          <p:cNvSpPr>
            <a:spLocks noChangeShapeType="1"/>
          </p:cNvSpPr>
          <p:nvPr/>
        </p:nvSpPr>
        <p:spPr bwMode="auto">
          <a:xfrm rot="-5400000" flipH="1" flipV="1">
            <a:off x="3581400" y="2336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209800" y="2819400"/>
            <a:ext cx="914400" cy="963613"/>
            <a:chOff x="1392" y="1776"/>
            <a:chExt cx="576" cy="607"/>
          </a:xfrm>
        </p:grpSpPr>
        <p:sp>
          <p:nvSpPr>
            <p:cNvPr id="6184" name="Oval 44"/>
            <p:cNvSpPr>
              <a:spLocks noChangeArrowheads="1"/>
            </p:cNvSpPr>
            <p:nvPr/>
          </p:nvSpPr>
          <p:spPr bwMode="auto">
            <a:xfrm rot="2721666">
              <a:off x="1392" y="1776"/>
              <a:ext cx="576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Line 45"/>
            <p:cNvSpPr>
              <a:spLocks noChangeShapeType="1"/>
            </p:cNvSpPr>
            <p:nvPr/>
          </p:nvSpPr>
          <p:spPr bwMode="auto">
            <a:xfrm rot="2721666">
              <a:off x="1680" y="177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46"/>
            <p:cNvSpPr>
              <a:spLocks noChangeShapeType="1"/>
            </p:cNvSpPr>
            <p:nvPr/>
          </p:nvSpPr>
          <p:spPr bwMode="auto">
            <a:xfrm rot="2721666">
              <a:off x="1392" y="20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Text Box 47"/>
            <p:cNvSpPr txBox="1">
              <a:spLocks noChangeArrowheads="1"/>
            </p:cNvSpPr>
            <p:nvPr/>
          </p:nvSpPr>
          <p:spPr bwMode="auto">
            <a:xfrm>
              <a:off x="1406" y="192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  <p:sp>
          <p:nvSpPr>
            <p:cNvPr id="6188" name="Text Box 48"/>
            <p:cNvSpPr txBox="1">
              <a:spLocks noChangeArrowheads="1"/>
            </p:cNvSpPr>
            <p:nvPr/>
          </p:nvSpPr>
          <p:spPr bwMode="auto">
            <a:xfrm>
              <a:off x="1558" y="205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graphicFrame>
        <p:nvGraphicFramePr>
          <p:cNvPr id="6152" name="Object 49"/>
          <p:cNvGraphicFramePr>
            <a:graphicFrameLocks noChangeAspect="1"/>
          </p:cNvGraphicFramePr>
          <p:nvPr/>
        </p:nvGraphicFramePr>
        <p:xfrm>
          <a:off x="8610600" y="2574925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9" name="Equation" r:id="rId15" imgW="152280" imgH="177480" progId="Equation.3">
                  <p:embed/>
                </p:oleObj>
              </mc:Choice>
              <mc:Fallback>
                <p:oleObj name="Equation" r:id="rId15" imgW="152280" imgH="177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574925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 smtClean="0"/>
              <a:t>Example-8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28600" y="2667000"/>
          <a:ext cx="390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6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90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819400"/>
            <a:ext cx="914400" cy="914400"/>
            <a:chOff x="768" y="2352"/>
            <a:chExt cx="672" cy="672"/>
          </a:xfrm>
        </p:grpSpPr>
        <p:sp>
          <p:nvSpPr>
            <p:cNvPr id="7210" name="Oval 5"/>
            <p:cNvSpPr>
              <a:spLocks noChangeArrowheads="1"/>
            </p:cNvSpPr>
            <p:nvPr/>
          </p:nvSpPr>
          <p:spPr bwMode="auto">
            <a:xfrm rot="2721666">
              <a:off x="768" y="235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6"/>
            <p:cNvSpPr>
              <a:spLocks noChangeShapeType="1"/>
            </p:cNvSpPr>
            <p:nvPr/>
          </p:nvSpPr>
          <p:spPr bwMode="auto">
            <a:xfrm rot="2721666">
              <a:off x="1104" y="235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7"/>
            <p:cNvSpPr>
              <a:spLocks noChangeShapeType="1"/>
            </p:cNvSpPr>
            <p:nvPr/>
          </p:nvSpPr>
          <p:spPr bwMode="auto">
            <a:xfrm rot="2721666">
              <a:off x="768" y="26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Text Box 8"/>
            <p:cNvSpPr txBox="1">
              <a:spLocks noChangeArrowheads="1"/>
            </p:cNvSpPr>
            <p:nvPr/>
          </p:nvSpPr>
          <p:spPr bwMode="auto">
            <a:xfrm>
              <a:off x="992" y="2592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7214" name="Text Box 9"/>
            <p:cNvSpPr txBox="1">
              <a:spLocks noChangeArrowheads="1"/>
            </p:cNvSpPr>
            <p:nvPr/>
          </p:nvSpPr>
          <p:spPr bwMode="auto">
            <a:xfrm>
              <a:off x="784" y="2520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286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rot="-5400000">
            <a:off x="495300" y="45339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667000" y="44958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 rot="2721666">
            <a:off x="3581400" y="27940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rot="2721666">
            <a:off x="4038600" y="2794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rot="2721666">
            <a:off x="3581400" y="3251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60800" y="25146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_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590925" y="29845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17526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1242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5257800" y="2743200"/>
            <a:ext cx="12954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75438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495800" y="3276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6553200" y="32766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8305800" y="3276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1" name="Object 25"/>
          <p:cNvGraphicFramePr>
            <a:graphicFrameLocks noChangeAspect="1"/>
          </p:cNvGraphicFramePr>
          <p:nvPr/>
        </p:nvGraphicFramePr>
        <p:xfrm>
          <a:off x="5486400" y="3048000"/>
          <a:ext cx="8794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7" name="Equation" r:id="rId5" imgW="342720" imgH="215640" progId="Equation.3">
                  <p:embed/>
                </p:oleObj>
              </mc:Choice>
              <mc:Fallback>
                <p:oleObj name="Equation" r:id="rId5" imgW="342720" imgH="215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48000"/>
                        <a:ext cx="8794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7635875" y="3032125"/>
          <a:ext cx="4889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8"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3032125"/>
                        <a:ext cx="4889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Line 27"/>
          <p:cNvSpPr>
            <a:spLocks noChangeShapeType="1"/>
          </p:cNvSpPr>
          <p:nvPr/>
        </p:nvSpPr>
        <p:spPr bwMode="auto">
          <a:xfrm rot="-5400000">
            <a:off x="2286000" y="4114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4876800" y="39624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3" name="Object 29"/>
          <p:cNvGraphicFramePr>
            <a:graphicFrameLocks noChangeAspect="1"/>
          </p:cNvGraphicFramePr>
          <p:nvPr/>
        </p:nvGraphicFramePr>
        <p:xfrm>
          <a:off x="4997450" y="4267200"/>
          <a:ext cx="520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9" name="Equation" r:id="rId9" imgW="203040" imgH="215640" progId="Equation.3">
                  <p:embed/>
                </p:oleObj>
              </mc:Choice>
              <mc:Fallback>
                <p:oleObj name="Equation" r:id="rId9" imgW="20304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4267200"/>
                        <a:ext cx="5207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Line 30"/>
          <p:cNvSpPr>
            <a:spLocks noChangeShapeType="1"/>
          </p:cNvSpPr>
          <p:nvPr/>
        </p:nvSpPr>
        <p:spPr bwMode="auto">
          <a:xfrm>
            <a:off x="5638800" y="44958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31"/>
          <p:cNvSpPr>
            <a:spLocks noChangeShapeType="1"/>
          </p:cNvSpPr>
          <p:nvPr/>
        </p:nvSpPr>
        <p:spPr bwMode="auto">
          <a:xfrm rot="-5400000">
            <a:off x="6477000" y="3886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32"/>
          <p:cNvSpPr>
            <a:spLocks noChangeShapeType="1"/>
          </p:cNvSpPr>
          <p:nvPr/>
        </p:nvSpPr>
        <p:spPr bwMode="auto">
          <a:xfrm>
            <a:off x="1295400" y="5334000"/>
            <a:ext cx="723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33"/>
          <p:cNvSpPr>
            <a:spLocks noChangeShapeType="1"/>
          </p:cNvSpPr>
          <p:nvPr/>
        </p:nvSpPr>
        <p:spPr bwMode="auto">
          <a:xfrm rot="-5400000">
            <a:off x="7505700" y="43053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34"/>
          <p:cNvSpPr>
            <a:spLocks noChangeShapeType="1"/>
          </p:cNvSpPr>
          <p:nvPr/>
        </p:nvSpPr>
        <p:spPr bwMode="auto">
          <a:xfrm rot="-5400000">
            <a:off x="7848600" y="2590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0" name="Rectangle 35"/>
          <p:cNvSpPr>
            <a:spLocks noChangeArrowheads="1"/>
          </p:cNvSpPr>
          <p:nvPr/>
        </p:nvSpPr>
        <p:spPr bwMode="auto">
          <a:xfrm>
            <a:off x="6400800" y="13716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4" name="Object 36"/>
          <p:cNvGraphicFramePr>
            <a:graphicFrameLocks noChangeAspect="1"/>
          </p:cNvGraphicFramePr>
          <p:nvPr/>
        </p:nvGraphicFramePr>
        <p:xfrm>
          <a:off x="6477000" y="1346200"/>
          <a:ext cx="6842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0" name="Equation" r:id="rId11" imgW="266400" imgH="431640" progId="Equation.3">
                  <p:embed/>
                </p:oleObj>
              </mc:Choice>
              <mc:Fallback>
                <p:oleObj name="Equation" r:id="rId11" imgW="266400" imgH="431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46200"/>
                        <a:ext cx="6842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Line 37"/>
          <p:cNvSpPr>
            <a:spLocks noChangeShapeType="1"/>
          </p:cNvSpPr>
          <p:nvPr/>
        </p:nvSpPr>
        <p:spPr bwMode="auto">
          <a:xfrm>
            <a:off x="7162800" y="1905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>
            <a:off x="4038600" y="19050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 rot="-5400000" flipH="1" flipV="1">
            <a:off x="3581400" y="2336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209800" y="2819400"/>
            <a:ext cx="914400" cy="963613"/>
            <a:chOff x="1392" y="1776"/>
            <a:chExt cx="576" cy="607"/>
          </a:xfrm>
        </p:grpSpPr>
        <p:sp>
          <p:nvSpPr>
            <p:cNvPr id="7205" name="Oval 41"/>
            <p:cNvSpPr>
              <a:spLocks noChangeArrowheads="1"/>
            </p:cNvSpPr>
            <p:nvPr/>
          </p:nvSpPr>
          <p:spPr bwMode="auto">
            <a:xfrm rot="2721666">
              <a:off x="1392" y="1776"/>
              <a:ext cx="576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Line 42"/>
            <p:cNvSpPr>
              <a:spLocks noChangeShapeType="1"/>
            </p:cNvSpPr>
            <p:nvPr/>
          </p:nvSpPr>
          <p:spPr bwMode="auto">
            <a:xfrm rot="2721666">
              <a:off x="1680" y="177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43"/>
            <p:cNvSpPr>
              <a:spLocks noChangeShapeType="1"/>
            </p:cNvSpPr>
            <p:nvPr/>
          </p:nvSpPr>
          <p:spPr bwMode="auto">
            <a:xfrm rot="2721666">
              <a:off x="1392" y="206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44"/>
            <p:cNvSpPr txBox="1">
              <a:spLocks noChangeArrowheads="1"/>
            </p:cNvSpPr>
            <p:nvPr/>
          </p:nvSpPr>
          <p:spPr bwMode="auto">
            <a:xfrm>
              <a:off x="1406" y="192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  <p:sp>
          <p:nvSpPr>
            <p:cNvPr id="7209" name="Text Box 45"/>
            <p:cNvSpPr txBox="1">
              <a:spLocks noChangeArrowheads="1"/>
            </p:cNvSpPr>
            <p:nvPr/>
          </p:nvSpPr>
          <p:spPr bwMode="auto">
            <a:xfrm>
              <a:off x="1558" y="205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graphicFrame>
        <p:nvGraphicFramePr>
          <p:cNvPr id="7175" name="Object 46"/>
          <p:cNvGraphicFramePr>
            <a:graphicFrameLocks noChangeAspect="1"/>
          </p:cNvGraphicFramePr>
          <p:nvPr/>
        </p:nvGraphicFramePr>
        <p:xfrm>
          <a:off x="8610600" y="2574925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1" name="Equation" r:id="rId13" imgW="152280" imgH="177480" progId="Equation.3">
                  <p:embed/>
                </p:oleObj>
              </mc:Choice>
              <mc:Fallback>
                <p:oleObj name="Equation" r:id="rId13" imgW="152280" imgH="177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574925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 smtClean="0"/>
              <a:t>Example-8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28600" y="2667000"/>
          <a:ext cx="390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0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90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819400"/>
            <a:ext cx="914400" cy="914400"/>
            <a:chOff x="768" y="2352"/>
            <a:chExt cx="672" cy="672"/>
          </a:xfrm>
        </p:grpSpPr>
        <p:sp>
          <p:nvSpPr>
            <p:cNvPr id="8233" name="Oval 5"/>
            <p:cNvSpPr>
              <a:spLocks noChangeArrowheads="1"/>
            </p:cNvSpPr>
            <p:nvPr/>
          </p:nvSpPr>
          <p:spPr bwMode="auto">
            <a:xfrm rot="2721666">
              <a:off x="768" y="235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Line 6"/>
            <p:cNvSpPr>
              <a:spLocks noChangeShapeType="1"/>
            </p:cNvSpPr>
            <p:nvPr/>
          </p:nvSpPr>
          <p:spPr bwMode="auto">
            <a:xfrm rot="2721666">
              <a:off x="1104" y="235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7"/>
            <p:cNvSpPr>
              <a:spLocks noChangeShapeType="1"/>
            </p:cNvSpPr>
            <p:nvPr/>
          </p:nvSpPr>
          <p:spPr bwMode="auto">
            <a:xfrm rot="2721666">
              <a:off x="768" y="26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Text Box 8"/>
            <p:cNvSpPr txBox="1">
              <a:spLocks noChangeArrowheads="1"/>
            </p:cNvSpPr>
            <p:nvPr/>
          </p:nvSpPr>
          <p:spPr bwMode="auto">
            <a:xfrm>
              <a:off x="992" y="2592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8237" name="Text Box 9"/>
            <p:cNvSpPr txBox="1">
              <a:spLocks noChangeArrowheads="1"/>
            </p:cNvSpPr>
            <p:nvPr/>
          </p:nvSpPr>
          <p:spPr bwMode="auto">
            <a:xfrm>
              <a:off x="784" y="2520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6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rot="-5400000">
            <a:off x="495300" y="45339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038600" y="4495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 rot="2721666">
            <a:off x="2209800" y="28194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rot="2721666">
            <a:off x="2667000" y="28194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rot="2721666">
            <a:off x="2209800" y="3276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489200" y="25527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_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219325" y="30099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7526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31242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257800" y="2743200"/>
            <a:ext cx="12954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75438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495800" y="3276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6553200" y="32766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8305800" y="3276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25"/>
          <p:cNvGraphicFramePr>
            <a:graphicFrameLocks noChangeAspect="1"/>
          </p:cNvGraphicFramePr>
          <p:nvPr/>
        </p:nvGraphicFramePr>
        <p:xfrm>
          <a:off x="5486400" y="3048000"/>
          <a:ext cx="8794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1" name="Equation" r:id="rId5" imgW="342720" imgH="215640" progId="Equation.3">
                  <p:embed/>
                </p:oleObj>
              </mc:Choice>
              <mc:Fallback>
                <p:oleObj name="Equation" r:id="rId5" imgW="342720" imgH="215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48000"/>
                        <a:ext cx="8794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7635875" y="3032125"/>
          <a:ext cx="4889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2"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3032125"/>
                        <a:ext cx="4889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7" name="Line 27"/>
          <p:cNvSpPr>
            <a:spLocks noChangeShapeType="1"/>
          </p:cNvSpPr>
          <p:nvPr/>
        </p:nvSpPr>
        <p:spPr bwMode="auto">
          <a:xfrm rot="-5400000">
            <a:off x="3657600" y="4114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Rectangle 28"/>
          <p:cNvSpPr>
            <a:spLocks noChangeArrowheads="1"/>
          </p:cNvSpPr>
          <p:nvPr/>
        </p:nvSpPr>
        <p:spPr bwMode="auto">
          <a:xfrm>
            <a:off x="4876800" y="3962400"/>
            <a:ext cx="762000" cy="1066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7" name="Object 29"/>
          <p:cNvGraphicFramePr>
            <a:graphicFrameLocks noChangeAspect="1"/>
          </p:cNvGraphicFramePr>
          <p:nvPr/>
        </p:nvGraphicFramePr>
        <p:xfrm>
          <a:off x="4997450" y="4267200"/>
          <a:ext cx="520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3" name="Equation" r:id="rId9" imgW="203040" imgH="215640" progId="Equation.3">
                  <p:embed/>
                </p:oleObj>
              </mc:Choice>
              <mc:Fallback>
                <p:oleObj name="Equation" r:id="rId9" imgW="20304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4267200"/>
                        <a:ext cx="5207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5638800" y="44958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31"/>
          <p:cNvSpPr>
            <a:spLocks noChangeShapeType="1"/>
          </p:cNvSpPr>
          <p:nvPr/>
        </p:nvSpPr>
        <p:spPr bwMode="auto">
          <a:xfrm rot="-5400000">
            <a:off x="6477000" y="3886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32"/>
          <p:cNvSpPr>
            <a:spLocks noChangeShapeType="1"/>
          </p:cNvSpPr>
          <p:nvPr/>
        </p:nvSpPr>
        <p:spPr bwMode="auto">
          <a:xfrm>
            <a:off x="1295400" y="5334000"/>
            <a:ext cx="723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33"/>
          <p:cNvSpPr>
            <a:spLocks noChangeShapeType="1"/>
          </p:cNvSpPr>
          <p:nvPr/>
        </p:nvSpPr>
        <p:spPr bwMode="auto">
          <a:xfrm rot="-5400000">
            <a:off x="7505700" y="43053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4"/>
          <p:cNvSpPr>
            <a:spLocks noChangeShapeType="1"/>
          </p:cNvSpPr>
          <p:nvPr/>
        </p:nvSpPr>
        <p:spPr bwMode="auto">
          <a:xfrm rot="-5400000">
            <a:off x="7848600" y="2590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Rectangle 35"/>
          <p:cNvSpPr>
            <a:spLocks noChangeArrowheads="1"/>
          </p:cNvSpPr>
          <p:nvPr/>
        </p:nvSpPr>
        <p:spPr bwMode="auto">
          <a:xfrm>
            <a:off x="6400800" y="13716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8" name="Object 36"/>
          <p:cNvGraphicFramePr>
            <a:graphicFrameLocks noChangeAspect="1"/>
          </p:cNvGraphicFramePr>
          <p:nvPr/>
        </p:nvGraphicFramePr>
        <p:xfrm>
          <a:off x="6477000" y="1346200"/>
          <a:ext cx="6842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4" name="Equation" r:id="rId11" imgW="266400" imgH="431640" progId="Equation.3">
                  <p:embed/>
                </p:oleObj>
              </mc:Choice>
              <mc:Fallback>
                <p:oleObj name="Equation" r:id="rId11" imgW="266400" imgH="431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46200"/>
                        <a:ext cx="6842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5" name="Line 37"/>
          <p:cNvSpPr>
            <a:spLocks noChangeShapeType="1"/>
          </p:cNvSpPr>
          <p:nvPr/>
        </p:nvSpPr>
        <p:spPr bwMode="auto">
          <a:xfrm>
            <a:off x="7162800" y="1905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8"/>
          <p:cNvSpPr>
            <a:spLocks noChangeShapeType="1"/>
          </p:cNvSpPr>
          <p:nvPr/>
        </p:nvSpPr>
        <p:spPr bwMode="auto">
          <a:xfrm>
            <a:off x="2667000" y="19050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39"/>
          <p:cNvSpPr>
            <a:spLocks noChangeShapeType="1"/>
          </p:cNvSpPr>
          <p:nvPr/>
        </p:nvSpPr>
        <p:spPr bwMode="auto">
          <a:xfrm rot="-5400000" flipH="1" flipV="1">
            <a:off x="2209800" y="2362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8" name="Oval 40"/>
          <p:cNvSpPr>
            <a:spLocks noChangeArrowheads="1"/>
          </p:cNvSpPr>
          <p:nvPr/>
        </p:nvSpPr>
        <p:spPr bwMode="auto">
          <a:xfrm rot="2721666">
            <a:off x="3581400" y="281940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Line 41"/>
          <p:cNvSpPr>
            <a:spLocks noChangeShapeType="1"/>
          </p:cNvSpPr>
          <p:nvPr/>
        </p:nvSpPr>
        <p:spPr bwMode="auto">
          <a:xfrm rot="2721666">
            <a:off x="4038600" y="28194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Line 42"/>
          <p:cNvSpPr>
            <a:spLocks noChangeShapeType="1"/>
          </p:cNvSpPr>
          <p:nvPr/>
        </p:nvSpPr>
        <p:spPr bwMode="auto">
          <a:xfrm rot="2721666">
            <a:off x="3581400" y="3276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1" name="Text Box 43"/>
          <p:cNvSpPr txBox="1">
            <a:spLocks noChangeArrowheads="1"/>
          </p:cNvSpPr>
          <p:nvPr/>
        </p:nvSpPr>
        <p:spPr bwMode="auto">
          <a:xfrm>
            <a:off x="3603625" y="30480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8232" name="Text Box 44"/>
          <p:cNvSpPr txBox="1">
            <a:spLocks noChangeArrowheads="1"/>
          </p:cNvSpPr>
          <p:nvPr/>
        </p:nvSpPr>
        <p:spPr bwMode="auto">
          <a:xfrm>
            <a:off x="3844925" y="32639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graphicFrame>
        <p:nvGraphicFramePr>
          <p:cNvPr id="8199" name="Object 45"/>
          <p:cNvGraphicFramePr>
            <a:graphicFrameLocks noChangeAspect="1"/>
          </p:cNvGraphicFramePr>
          <p:nvPr/>
        </p:nvGraphicFramePr>
        <p:xfrm>
          <a:off x="8610600" y="2574925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5" name="Equation" r:id="rId13" imgW="152280" imgH="177480" progId="Equation.3">
                  <p:embed/>
                </p:oleObj>
              </mc:Choice>
              <mc:Fallback>
                <p:oleObj name="Equation" r:id="rId13" imgW="152280" imgH="177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574925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block diagram: reduction example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28600" y="2667000"/>
          <a:ext cx="390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3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90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819400"/>
            <a:ext cx="914400" cy="914400"/>
            <a:chOff x="768" y="2352"/>
            <a:chExt cx="672" cy="672"/>
          </a:xfrm>
        </p:grpSpPr>
        <p:sp>
          <p:nvSpPr>
            <p:cNvPr id="9245" name="Oval 5"/>
            <p:cNvSpPr>
              <a:spLocks noChangeArrowheads="1"/>
            </p:cNvSpPr>
            <p:nvPr/>
          </p:nvSpPr>
          <p:spPr bwMode="auto">
            <a:xfrm rot="2721666">
              <a:off x="768" y="235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6"/>
            <p:cNvSpPr>
              <a:spLocks noChangeShapeType="1"/>
            </p:cNvSpPr>
            <p:nvPr/>
          </p:nvSpPr>
          <p:spPr bwMode="auto">
            <a:xfrm rot="2721666">
              <a:off x="1104" y="235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7"/>
            <p:cNvSpPr>
              <a:spLocks noChangeShapeType="1"/>
            </p:cNvSpPr>
            <p:nvPr/>
          </p:nvSpPr>
          <p:spPr bwMode="auto">
            <a:xfrm rot="2721666">
              <a:off x="768" y="26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Text Box 8"/>
            <p:cNvSpPr txBox="1">
              <a:spLocks noChangeArrowheads="1"/>
            </p:cNvSpPr>
            <p:nvPr/>
          </p:nvSpPr>
          <p:spPr bwMode="auto">
            <a:xfrm>
              <a:off x="992" y="2592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9249" name="Text Box 9"/>
            <p:cNvSpPr txBox="1">
              <a:spLocks noChangeArrowheads="1"/>
            </p:cNvSpPr>
            <p:nvPr/>
          </p:nvSpPr>
          <p:spPr bwMode="auto">
            <a:xfrm>
              <a:off x="784" y="2520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2286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rot="-5400000">
            <a:off x="495300" y="45339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Oval 12"/>
          <p:cNvSpPr>
            <a:spLocks noChangeArrowheads="1"/>
          </p:cNvSpPr>
          <p:nvPr/>
        </p:nvSpPr>
        <p:spPr bwMode="auto">
          <a:xfrm rot="2721666">
            <a:off x="2209800" y="28194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 rot="2721666">
            <a:off x="2667000" y="2819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 rot="2721666">
            <a:off x="22098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2489200" y="25527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_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2219325" y="30099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17526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Rectangle 18"/>
          <p:cNvSpPr>
            <a:spLocks noChangeArrowheads="1"/>
          </p:cNvSpPr>
          <p:nvPr/>
        </p:nvSpPr>
        <p:spPr bwMode="auto">
          <a:xfrm>
            <a:off x="3962400" y="2743200"/>
            <a:ext cx="25908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7543800" y="27432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3200400" y="3276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>
            <a:off x="6553200" y="32766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22"/>
          <p:cNvSpPr>
            <a:spLocks noChangeShapeType="1"/>
          </p:cNvSpPr>
          <p:nvPr/>
        </p:nvSpPr>
        <p:spPr bwMode="auto">
          <a:xfrm>
            <a:off x="8305800" y="3276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19" name="Object 23"/>
          <p:cNvGraphicFramePr>
            <a:graphicFrameLocks noChangeAspect="1"/>
          </p:cNvGraphicFramePr>
          <p:nvPr/>
        </p:nvGraphicFramePr>
        <p:xfrm>
          <a:off x="4343400" y="2743200"/>
          <a:ext cx="18573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" name="Equation" r:id="rId5" imgW="723600" imgH="431640" progId="Equation.3">
                  <p:embed/>
                </p:oleObj>
              </mc:Choice>
              <mc:Fallback>
                <p:oleObj name="Equation" r:id="rId5" imgW="72360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743200"/>
                        <a:ext cx="185737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4"/>
          <p:cNvGraphicFramePr>
            <a:graphicFrameLocks noChangeAspect="1"/>
          </p:cNvGraphicFramePr>
          <p:nvPr/>
        </p:nvGraphicFramePr>
        <p:xfrm>
          <a:off x="7635875" y="3032125"/>
          <a:ext cx="4889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5"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3032125"/>
                        <a:ext cx="4889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Line 25"/>
          <p:cNvSpPr>
            <a:spLocks noChangeShapeType="1"/>
          </p:cNvSpPr>
          <p:nvPr/>
        </p:nvSpPr>
        <p:spPr bwMode="auto">
          <a:xfrm>
            <a:off x="1295400" y="5334000"/>
            <a:ext cx="723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26"/>
          <p:cNvSpPr>
            <a:spLocks noChangeShapeType="1"/>
          </p:cNvSpPr>
          <p:nvPr/>
        </p:nvSpPr>
        <p:spPr bwMode="auto">
          <a:xfrm rot="-5400000">
            <a:off x="7505700" y="43053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27"/>
          <p:cNvSpPr>
            <a:spLocks noChangeShapeType="1"/>
          </p:cNvSpPr>
          <p:nvPr/>
        </p:nvSpPr>
        <p:spPr bwMode="auto">
          <a:xfrm rot="-5400000">
            <a:off x="7848600" y="2590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Rectangle 28"/>
          <p:cNvSpPr>
            <a:spLocks noChangeArrowheads="1"/>
          </p:cNvSpPr>
          <p:nvPr/>
        </p:nvSpPr>
        <p:spPr bwMode="auto">
          <a:xfrm>
            <a:off x="6400800" y="13716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1" name="Object 29"/>
          <p:cNvGraphicFramePr>
            <a:graphicFrameLocks noChangeAspect="1"/>
          </p:cNvGraphicFramePr>
          <p:nvPr/>
        </p:nvGraphicFramePr>
        <p:xfrm>
          <a:off x="6477000" y="1346200"/>
          <a:ext cx="6842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6" name="Equation" r:id="rId9" imgW="266400" imgH="431640" progId="Equation.3">
                  <p:embed/>
                </p:oleObj>
              </mc:Choice>
              <mc:Fallback>
                <p:oleObj name="Equation" r:id="rId9" imgW="266400" imgH="431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46200"/>
                        <a:ext cx="6842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Line 30"/>
          <p:cNvSpPr>
            <a:spLocks noChangeShapeType="1"/>
          </p:cNvSpPr>
          <p:nvPr/>
        </p:nvSpPr>
        <p:spPr bwMode="auto">
          <a:xfrm>
            <a:off x="7162800" y="1905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31"/>
          <p:cNvSpPr>
            <a:spLocks noChangeShapeType="1"/>
          </p:cNvSpPr>
          <p:nvPr/>
        </p:nvSpPr>
        <p:spPr bwMode="auto">
          <a:xfrm>
            <a:off x="2667000" y="19050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32"/>
          <p:cNvSpPr>
            <a:spLocks noChangeShapeType="1"/>
          </p:cNvSpPr>
          <p:nvPr/>
        </p:nvSpPr>
        <p:spPr bwMode="auto">
          <a:xfrm rot="-5400000" flipH="1" flipV="1">
            <a:off x="2209800" y="2362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22" name="Object 33"/>
          <p:cNvGraphicFramePr>
            <a:graphicFrameLocks noChangeAspect="1"/>
          </p:cNvGraphicFramePr>
          <p:nvPr/>
        </p:nvGraphicFramePr>
        <p:xfrm>
          <a:off x="8610600" y="2574925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7" name="Equation" r:id="rId11" imgW="152280" imgH="177480" progId="Equation.3">
                  <p:embed/>
                </p:oleObj>
              </mc:Choice>
              <mc:Fallback>
                <p:oleObj name="Equation" r:id="rId11" imgW="152280" imgH="177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574925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6976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The operations of addition and subtraction have a special representation.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The block becomes a small circle, called a summing point, with the appropriate plus or minus sign associated with the arrows entering the circle. 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The output is the algebraic sum of the inputs. 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Any number of inputs may enter a summing point.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Some books put a cross in the circle.</a:t>
            </a:r>
            <a:endParaRPr lang="en-GB" sz="2400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40" y="5301208"/>
            <a:ext cx="23042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301208"/>
            <a:ext cx="216024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53424"/>
            <a:ext cx="2280667" cy="152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1516" y="5301208"/>
            <a:ext cx="2296988" cy="10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block diagram: reduction example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28600" y="2667000"/>
          <a:ext cx="390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6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390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819400"/>
            <a:ext cx="914400" cy="914400"/>
            <a:chOff x="768" y="2352"/>
            <a:chExt cx="672" cy="672"/>
          </a:xfrm>
        </p:grpSpPr>
        <p:sp>
          <p:nvSpPr>
            <p:cNvPr id="10266" name="Oval 5"/>
            <p:cNvSpPr>
              <a:spLocks noChangeArrowheads="1"/>
            </p:cNvSpPr>
            <p:nvPr/>
          </p:nvSpPr>
          <p:spPr bwMode="auto">
            <a:xfrm rot="2721666">
              <a:off x="768" y="235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6"/>
            <p:cNvSpPr>
              <a:spLocks noChangeShapeType="1"/>
            </p:cNvSpPr>
            <p:nvPr/>
          </p:nvSpPr>
          <p:spPr bwMode="auto">
            <a:xfrm rot="2721666">
              <a:off x="1104" y="235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"/>
            <p:cNvSpPr>
              <a:spLocks noChangeShapeType="1"/>
            </p:cNvSpPr>
            <p:nvPr/>
          </p:nvSpPr>
          <p:spPr bwMode="auto">
            <a:xfrm rot="2721666">
              <a:off x="768" y="26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Text Box 8"/>
            <p:cNvSpPr txBox="1">
              <a:spLocks noChangeArrowheads="1"/>
            </p:cNvSpPr>
            <p:nvPr/>
          </p:nvSpPr>
          <p:spPr bwMode="auto">
            <a:xfrm>
              <a:off x="992" y="2592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10270" name="Text Box 9"/>
            <p:cNvSpPr txBox="1">
              <a:spLocks noChangeArrowheads="1"/>
            </p:cNvSpPr>
            <p:nvPr/>
          </p:nvSpPr>
          <p:spPr bwMode="auto">
            <a:xfrm>
              <a:off x="784" y="2520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228600" y="3276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rot="-5400000">
            <a:off x="495300" y="45339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Oval 12"/>
          <p:cNvSpPr>
            <a:spLocks noChangeArrowheads="1"/>
          </p:cNvSpPr>
          <p:nvPr/>
        </p:nvSpPr>
        <p:spPr bwMode="auto">
          <a:xfrm rot="2721666">
            <a:off x="2209800" y="28194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 rot="2721666">
            <a:off x="2667000" y="2819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rot="2721666">
            <a:off x="22098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2489200" y="25527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_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2219325" y="30099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1752600" y="3276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3962400" y="2743200"/>
            <a:ext cx="25908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3200400" y="3276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6553200" y="32766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3" name="Object 21"/>
          <p:cNvGraphicFramePr>
            <a:graphicFrameLocks noChangeAspect="1"/>
          </p:cNvGraphicFramePr>
          <p:nvPr/>
        </p:nvGraphicFramePr>
        <p:xfrm>
          <a:off x="4343400" y="2743200"/>
          <a:ext cx="18573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7" name="Equation" r:id="rId5" imgW="723600" imgH="431640" progId="Equation.3">
                  <p:embed/>
                </p:oleObj>
              </mc:Choice>
              <mc:Fallback>
                <p:oleObj name="Equation" r:id="rId5" imgW="723600" imgH="431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743200"/>
                        <a:ext cx="185737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Line 22"/>
          <p:cNvSpPr>
            <a:spLocks noChangeShapeType="1"/>
          </p:cNvSpPr>
          <p:nvPr/>
        </p:nvSpPr>
        <p:spPr bwMode="auto">
          <a:xfrm>
            <a:off x="1295400" y="5334000"/>
            <a:ext cx="723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 rot="-5400000">
            <a:off x="7505700" y="43053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 rot="-5400000">
            <a:off x="7848600" y="2590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Rectangle 25"/>
          <p:cNvSpPr>
            <a:spLocks noChangeArrowheads="1"/>
          </p:cNvSpPr>
          <p:nvPr/>
        </p:nvSpPr>
        <p:spPr bwMode="auto">
          <a:xfrm>
            <a:off x="6400800" y="13716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4" name="Object 26"/>
          <p:cNvGraphicFramePr>
            <a:graphicFrameLocks noChangeAspect="1"/>
          </p:cNvGraphicFramePr>
          <p:nvPr/>
        </p:nvGraphicFramePr>
        <p:xfrm>
          <a:off x="6477000" y="1346200"/>
          <a:ext cx="6842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8" name="Equation" r:id="rId7" imgW="266400" imgH="431640" progId="Equation.3">
                  <p:embed/>
                </p:oleObj>
              </mc:Choice>
              <mc:Fallback>
                <p:oleObj name="Equation" r:id="rId7" imgW="266400" imgH="431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46200"/>
                        <a:ext cx="6842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3" name="Line 27"/>
          <p:cNvSpPr>
            <a:spLocks noChangeShapeType="1"/>
          </p:cNvSpPr>
          <p:nvPr/>
        </p:nvSpPr>
        <p:spPr bwMode="auto">
          <a:xfrm>
            <a:off x="7162800" y="1905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28"/>
          <p:cNvSpPr>
            <a:spLocks noChangeShapeType="1"/>
          </p:cNvSpPr>
          <p:nvPr/>
        </p:nvSpPr>
        <p:spPr bwMode="auto">
          <a:xfrm>
            <a:off x="2667000" y="19050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9"/>
          <p:cNvSpPr>
            <a:spLocks noChangeShapeType="1"/>
          </p:cNvSpPr>
          <p:nvPr/>
        </p:nvSpPr>
        <p:spPr bwMode="auto">
          <a:xfrm rot="-5400000" flipH="1" flipV="1">
            <a:off x="2209800" y="2362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5" name="Object 30"/>
          <p:cNvGraphicFramePr>
            <a:graphicFrameLocks noChangeAspect="1"/>
          </p:cNvGraphicFramePr>
          <p:nvPr/>
        </p:nvGraphicFramePr>
        <p:xfrm>
          <a:off x="8610600" y="2574925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9" name="Equation" r:id="rId9" imgW="152280" imgH="177480" progId="Equation.3">
                  <p:embed/>
                </p:oleObj>
              </mc:Choice>
              <mc:Fallback>
                <p:oleObj name="Equation" r:id="rId9" imgW="152280" imgH="177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574925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block diagram: reduction example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28600" y="2454275"/>
          <a:ext cx="390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9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54275"/>
                        <a:ext cx="390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606675"/>
            <a:ext cx="914400" cy="914400"/>
            <a:chOff x="768" y="2352"/>
            <a:chExt cx="672" cy="672"/>
          </a:xfrm>
        </p:grpSpPr>
        <p:sp>
          <p:nvSpPr>
            <p:cNvPr id="11278" name="Oval 5"/>
            <p:cNvSpPr>
              <a:spLocks noChangeArrowheads="1"/>
            </p:cNvSpPr>
            <p:nvPr/>
          </p:nvSpPr>
          <p:spPr bwMode="auto">
            <a:xfrm rot="2721666">
              <a:off x="768" y="2352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6"/>
            <p:cNvSpPr>
              <a:spLocks noChangeShapeType="1"/>
            </p:cNvSpPr>
            <p:nvPr/>
          </p:nvSpPr>
          <p:spPr bwMode="auto">
            <a:xfrm rot="2721666">
              <a:off x="1104" y="2352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7"/>
            <p:cNvSpPr>
              <a:spLocks noChangeShapeType="1"/>
            </p:cNvSpPr>
            <p:nvPr/>
          </p:nvSpPr>
          <p:spPr bwMode="auto">
            <a:xfrm rot="2721666">
              <a:off x="768" y="26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8"/>
            <p:cNvSpPr txBox="1">
              <a:spLocks noChangeArrowheads="1"/>
            </p:cNvSpPr>
            <p:nvPr/>
          </p:nvSpPr>
          <p:spPr bwMode="auto">
            <a:xfrm>
              <a:off x="992" y="2592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_</a:t>
              </a:r>
            </a:p>
          </p:txBody>
        </p:sp>
        <p:sp>
          <p:nvSpPr>
            <p:cNvPr id="11282" name="Text Box 9"/>
            <p:cNvSpPr txBox="1">
              <a:spLocks noChangeArrowheads="1"/>
            </p:cNvSpPr>
            <p:nvPr/>
          </p:nvSpPr>
          <p:spPr bwMode="auto">
            <a:xfrm>
              <a:off x="784" y="2520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+</a:t>
              </a:r>
            </a:p>
          </p:txBody>
        </p:sp>
      </p:grp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228600" y="30638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 rot="-5400000">
            <a:off x="495300" y="4321175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2971800" y="2454275"/>
            <a:ext cx="38100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1752600" y="3063875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6781800" y="3063875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7" name="Object 15"/>
          <p:cNvGraphicFramePr>
            <a:graphicFrameLocks noChangeAspect="1"/>
          </p:cNvGraphicFramePr>
          <p:nvPr/>
        </p:nvGraphicFramePr>
        <p:xfrm>
          <a:off x="3124200" y="2454275"/>
          <a:ext cx="34861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0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454275"/>
                        <a:ext cx="34861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Line 16"/>
          <p:cNvSpPr>
            <a:spLocks noChangeShapeType="1"/>
          </p:cNvSpPr>
          <p:nvPr/>
        </p:nvSpPr>
        <p:spPr bwMode="auto">
          <a:xfrm>
            <a:off x="1295400" y="5121275"/>
            <a:ext cx="678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 rot="-5400000">
            <a:off x="7048500" y="4092575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8" name="Object 18"/>
          <p:cNvGraphicFramePr>
            <a:graphicFrameLocks noChangeAspect="1"/>
          </p:cNvGraphicFramePr>
          <p:nvPr/>
        </p:nvGraphicFramePr>
        <p:xfrm>
          <a:off x="8610600" y="2362200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1" name="Equation" r:id="rId7" imgW="152280" imgH="177480" progId="Equation.3">
                  <p:embed/>
                </p:oleObj>
              </mc:Choice>
              <mc:Fallback>
                <p:oleObj name="Equation" r:id="rId7" imgW="15228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362200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539750" y="333375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itchFamily="34" charset="0"/>
                <a:ea typeface="宋体" pitchFamily="2" charset="-122"/>
              </a:rPr>
              <a:t>Example 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</a:rPr>
              <a:t>9</a:t>
            </a:r>
            <a:endParaRPr lang="en-US" altLang="zh-CN" sz="28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95" name="Rectangle 123"/>
          <p:cNvSpPr>
            <a:spLocks noChangeArrowheads="1"/>
          </p:cNvSpPr>
          <p:nvPr/>
        </p:nvSpPr>
        <p:spPr bwMode="auto">
          <a:xfrm>
            <a:off x="1403350" y="1125538"/>
            <a:ext cx="633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Find the transfer function of the following block </a:t>
            </a:r>
            <a:r>
              <a:rPr lang="en-US" altLang="zh-CN" dirty="0" smtClean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diagram</a:t>
            </a:r>
            <a:endParaRPr lang="zh-CN" altLang="en-US" dirty="0">
              <a:solidFill>
                <a:srgbClr val="333399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130175" y="2605088"/>
            <a:ext cx="8905875" cy="3200400"/>
            <a:chOff x="82" y="1641"/>
            <a:chExt cx="5610" cy="2016"/>
          </a:xfrm>
        </p:grpSpPr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370" y="229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V="1">
              <a:off x="802" y="231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1474" y="231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2194" y="231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V="1">
              <a:off x="4690" y="2313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2722" y="2361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5266" y="2293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1378" y="2389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>
              <a:off x="1138" y="245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658" y="2121"/>
              <a:ext cx="96" cy="96"/>
              <a:chOff x="1344" y="1660"/>
              <a:chExt cx="96" cy="96"/>
            </a:xfrm>
          </p:grpSpPr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3125" name="Picture 53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" y="2217"/>
              <a:ext cx="192" cy="192"/>
            </a:xfrm>
            <a:prstGeom prst="rect">
              <a:avLst/>
            </a:prstGeom>
            <a:noFill/>
          </p:spPr>
        </p:pic>
        <p:pic>
          <p:nvPicPr>
            <p:cNvPr id="3126" name="Picture 54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2" y="2217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090" y="2121"/>
              <a:ext cx="96" cy="96"/>
              <a:chOff x="1344" y="1660"/>
              <a:chExt cx="96" cy="96"/>
            </a:xfrm>
          </p:grpSpPr>
          <p:sp>
            <p:nvSpPr>
              <p:cNvPr id="3129" name="Line 57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130" name="Line 58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3131" name="Line 59"/>
            <p:cNvSpPr>
              <a:spLocks noChangeShapeType="1"/>
            </p:cNvSpPr>
            <p:nvPr/>
          </p:nvSpPr>
          <p:spPr bwMode="auto">
            <a:xfrm>
              <a:off x="658" y="245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H="1">
              <a:off x="898" y="3657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 flipV="1">
              <a:off x="5266" y="332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34" name="Line 62"/>
            <p:cNvSpPr>
              <a:spLocks noChangeShapeType="1"/>
            </p:cNvSpPr>
            <p:nvPr/>
          </p:nvSpPr>
          <p:spPr bwMode="auto">
            <a:xfrm flipV="1">
              <a:off x="898" y="2361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3137" name="Picture 65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0" y="2217"/>
              <a:ext cx="192" cy="192"/>
            </a:xfrm>
            <a:prstGeom prst="rect">
              <a:avLst/>
            </a:prstGeom>
            <a:noFill/>
          </p:spPr>
        </p:pic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>
              <a:off x="1378" y="3321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3140" name="Picture 68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6" y="2217"/>
              <a:ext cx="192" cy="192"/>
            </a:xfrm>
            <a:prstGeom prst="rect">
              <a:avLst/>
            </a:prstGeom>
            <a:noFill/>
          </p:spPr>
        </p:pic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2818" y="2313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3202" y="2169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>
              <a:off x="2722" y="2889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72"/>
            <p:cNvGrpSpPr>
              <a:grpSpLocks/>
            </p:cNvGrpSpPr>
            <p:nvPr/>
          </p:nvGrpSpPr>
          <p:grpSpPr bwMode="auto">
            <a:xfrm>
              <a:off x="2530" y="2121"/>
              <a:ext cx="96" cy="96"/>
              <a:chOff x="1344" y="1660"/>
              <a:chExt cx="96" cy="96"/>
            </a:xfrm>
          </p:grpSpPr>
          <p:sp>
            <p:nvSpPr>
              <p:cNvPr id="3145" name="Line 73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146" name="Line 74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>
              <a:off x="2578" y="245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4162" y="2169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>
              <a:off x="3634" y="231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>
              <a:off x="3858" y="2313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3858" y="2793"/>
              <a:ext cx="112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48"/>
                </a:cxn>
                <a:cxn ang="0">
                  <a:pos x="96" y="192"/>
                </a:cxn>
                <a:cxn ang="0">
                  <a:pos x="0" y="240"/>
                </a:cxn>
              </a:cxnLst>
              <a:rect l="0" t="0" r="r" b="b"/>
              <a:pathLst>
                <a:path w="112" h="240">
                  <a:moveTo>
                    <a:pt x="0" y="0"/>
                  </a:moveTo>
                  <a:cubicBezTo>
                    <a:pt x="40" y="8"/>
                    <a:pt x="80" y="16"/>
                    <a:pt x="96" y="48"/>
                  </a:cubicBezTo>
                  <a:cubicBezTo>
                    <a:pt x="112" y="80"/>
                    <a:pt x="112" y="160"/>
                    <a:pt x="96" y="192"/>
                  </a:cubicBezTo>
                  <a:cubicBezTo>
                    <a:pt x="80" y="224"/>
                    <a:pt x="40" y="232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>
              <a:off x="3858" y="303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2098" y="3177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4162" y="2745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57" name="Line 85"/>
            <p:cNvSpPr>
              <a:spLocks noChangeShapeType="1"/>
            </p:cNvSpPr>
            <p:nvPr/>
          </p:nvSpPr>
          <p:spPr bwMode="auto">
            <a:xfrm>
              <a:off x="4594" y="231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3826" y="231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4738" y="2121"/>
              <a:ext cx="96" cy="96"/>
              <a:chOff x="1344" y="1660"/>
              <a:chExt cx="96" cy="96"/>
            </a:xfrm>
          </p:grpSpPr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4834" y="1977"/>
              <a:ext cx="96" cy="96"/>
              <a:chOff x="1344" y="1660"/>
              <a:chExt cx="96" cy="96"/>
            </a:xfrm>
          </p:grpSpPr>
          <p:sp>
            <p:nvSpPr>
              <p:cNvPr id="3163" name="Line 91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164" name="Line 92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 flipV="1">
              <a:off x="2962" y="1785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Line 94"/>
            <p:cNvSpPr>
              <a:spLocks noChangeShapeType="1"/>
            </p:cNvSpPr>
            <p:nvPr/>
          </p:nvSpPr>
          <p:spPr bwMode="auto">
            <a:xfrm>
              <a:off x="2962" y="1785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67" name="Line 95"/>
            <p:cNvSpPr>
              <a:spLocks noChangeShapeType="1"/>
            </p:cNvSpPr>
            <p:nvPr/>
          </p:nvSpPr>
          <p:spPr bwMode="auto">
            <a:xfrm>
              <a:off x="4978" y="1785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3778" y="1641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171" name="Object 99"/>
            <p:cNvGraphicFramePr>
              <a:graphicFrameLocks noChangeAspect="1"/>
            </p:cNvGraphicFramePr>
            <p:nvPr/>
          </p:nvGraphicFramePr>
          <p:xfrm>
            <a:off x="3298" y="2169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21" name="Equation" r:id="rId4" imgW="203040" imgH="215640" progId="Equation.3">
                    <p:embed/>
                  </p:oleObj>
                </mc:Choice>
                <mc:Fallback>
                  <p:oleObj name="Equation" r:id="rId4" imgW="2030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8" y="2169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2" name="Object 100"/>
            <p:cNvGraphicFramePr>
              <a:graphicFrameLocks noChangeAspect="1"/>
            </p:cNvGraphicFramePr>
            <p:nvPr/>
          </p:nvGraphicFramePr>
          <p:xfrm>
            <a:off x="4276" y="2169"/>
            <a:ext cx="27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22" name="Equation" r:id="rId6" imgW="190440" imgH="228600" progId="Equation.3">
                    <p:embed/>
                  </p:oleObj>
                </mc:Choice>
                <mc:Fallback>
                  <p:oleObj name="Equation" r:id="rId6" imgW="19044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2169"/>
                          <a:ext cx="270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1906" y="2169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174" name="Object 102"/>
            <p:cNvGraphicFramePr>
              <a:graphicFrameLocks noChangeAspect="1"/>
            </p:cNvGraphicFramePr>
            <p:nvPr/>
          </p:nvGraphicFramePr>
          <p:xfrm>
            <a:off x="2002" y="2169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23" name="Equation" r:id="rId8" imgW="177480" imgH="215640" progId="Equation.3">
                    <p:embed/>
                  </p:oleObj>
                </mc:Choice>
                <mc:Fallback>
                  <p:oleObj name="Equation" r:id="rId8" imgW="17748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2" y="2169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" name="Object 103"/>
            <p:cNvGraphicFramePr>
              <a:graphicFrameLocks noChangeAspect="1"/>
            </p:cNvGraphicFramePr>
            <p:nvPr/>
          </p:nvGraphicFramePr>
          <p:xfrm>
            <a:off x="3874" y="1641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24" name="Equation" r:id="rId10" imgW="203040" imgH="215640" progId="Equation.3">
                    <p:embed/>
                  </p:oleObj>
                </mc:Choice>
                <mc:Fallback>
                  <p:oleObj name="Equation" r:id="rId10" imgW="20304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4" y="1641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" name="Object 105"/>
            <p:cNvGraphicFramePr>
              <a:graphicFrameLocks noChangeAspect="1"/>
            </p:cNvGraphicFramePr>
            <p:nvPr/>
          </p:nvGraphicFramePr>
          <p:xfrm>
            <a:off x="2164" y="3177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25" name="Equation" r:id="rId12" imgW="203040" imgH="215640" progId="Equation.3">
                    <p:embed/>
                  </p:oleObj>
                </mc:Choice>
                <mc:Fallback>
                  <p:oleObj name="Equation" r:id="rId12" imgW="20304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4" y="3177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8" name="Object 106"/>
            <p:cNvGraphicFramePr>
              <a:graphicFrameLocks noChangeAspect="1"/>
            </p:cNvGraphicFramePr>
            <p:nvPr/>
          </p:nvGraphicFramePr>
          <p:xfrm>
            <a:off x="4210" y="2745"/>
            <a:ext cx="32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26" name="Equation" r:id="rId14" imgW="228600" imgH="215640" progId="Equation.3">
                    <p:embed/>
                  </p:oleObj>
                </mc:Choice>
                <mc:Fallback>
                  <p:oleObj name="Equation" r:id="rId14" imgW="22860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0" y="2745"/>
                          <a:ext cx="324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81" name="Object 109"/>
            <p:cNvGraphicFramePr>
              <a:graphicFrameLocks noChangeAspect="1"/>
            </p:cNvGraphicFramePr>
            <p:nvPr/>
          </p:nvGraphicFramePr>
          <p:xfrm>
            <a:off x="5242" y="1977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27" name="Equation" r:id="rId16" imgW="317160" imgH="203040" progId="Equation.3">
                    <p:embed/>
                  </p:oleObj>
                </mc:Choice>
                <mc:Fallback>
                  <p:oleObj name="Equation" r:id="rId16" imgW="31716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2" y="1977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125"/>
            <p:cNvGrpSpPr>
              <a:grpSpLocks noChangeAspect="1"/>
            </p:cNvGrpSpPr>
            <p:nvPr/>
          </p:nvGrpSpPr>
          <p:grpSpPr bwMode="auto">
            <a:xfrm>
              <a:off x="82" y="1977"/>
              <a:ext cx="450" cy="288"/>
              <a:chOff x="82" y="1977"/>
              <a:chExt cx="450" cy="288"/>
            </a:xfrm>
          </p:grpSpPr>
          <p:sp>
            <p:nvSpPr>
              <p:cNvPr id="3196" name="AutoShape 124"/>
              <p:cNvSpPr>
                <a:spLocks noChangeAspect="1" noChangeArrowheads="1" noTextEdit="1"/>
              </p:cNvSpPr>
              <p:nvPr/>
            </p:nvSpPr>
            <p:spPr bwMode="auto">
              <a:xfrm>
                <a:off x="82" y="1977"/>
                <a:ext cx="4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auto">
              <a:xfrm>
                <a:off x="432" y="1983"/>
                <a:ext cx="15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700">
                    <a:solidFill>
                      <a:srgbClr val="000000"/>
                    </a:solidFill>
                    <a:ea typeface="宋体" pitchFamily="2" charset="-122"/>
                  </a:rPr>
                  <a:t>)</a:t>
                </a:r>
                <a:endParaRPr lang="en-US" altLang="zh-CN">
                  <a:ea typeface="宋体" pitchFamily="2" charset="-122"/>
                </a:endParaRPr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260" y="1983"/>
                <a:ext cx="15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700">
                    <a:solidFill>
                      <a:srgbClr val="000000"/>
                    </a:solidFill>
                    <a:ea typeface="宋体" pitchFamily="2" charset="-122"/>
                  </a:rPr>
                  <a:t>(</a:t>
                </a:r>
                <a:endParaRPr lang="en-US" altLang="zh-CN">
                  <a:ea typeface="宋体" pitchFamily="2" charset="-122"/>
                </a:endParaRPr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341" y="1983"/>
                <a:ext cx="17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700" i="1">
                    <a:solidFill>
                      <a:srgbClr val="000000"/>
                    </a:solidFill>
                    <a:ea typeface="宋体" pitchFamily="2" charset="-122"/>
                  </a:rPr>
                  <a:t>s</a:t>
                </a:r>
                <a:endParaRPr lang="en-US" altLang="zh-CN">
                  <a:ea typeface="宋体" pitchFamily="2" charset="-122"/>
                </a:endParaRPr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121" y="1983"/>
                <a:ext cx="21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700" i="1">
                    <a:solidFill>
                      <a:srgbClr val="000000"/>
                    </a:solidFill>
                    <a:ea typeface="宋体" pitchFamily="2" charset="-122"/>
                  </a:rPr>
                  <a:t>R</a:t>
                </a:r>
                <a:endParaRPr lang="en-US" altLang="zh-CN">
                  <a:ea typeface="宋体" pitchFamily="2" charset="-122"/>
                </a:endParaRP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381000" y="3733805"/>
            <a:ext cx="5573713" cy="503238"/>
            <a:chOff x="240" y="2352"/>
            <a:chExt cx="3511" cy="317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240" y="2381"/>
              <a:ext cx="3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1. </a:t>
              </a:r>
              <a:r>
                <a:rPr lang="en-US" altLang="zh-CN" dirty="0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Moving pickoff point A ahead of block</a:t>
              </a:r>
            </a:p>
          </p:txBody>
        </p:sp>
        <p:grpSp>
          <p:nvGrpSpPr>
            <p:cNvPr id="3" name="Group 107"/>
            <p:cNvGrpSpPr>
              <a:grpSpLocks/>
            </p:cNvGrpSpPr>
            <p:nvPr/>
          </p:nvGrpSpPr>
          <p:grpSpPr bwMode="auto">
            <a:xfrm>
              <a:off x="2915" y="2352"/>
              <a:ext cx="432" cy="306"/>
              <a:chOff x="2629" y="589"/>
              <a:chExt cx="432" cy="306"/>
            </a:xfrm>
          </p:grpSpPr>
          <p:sp>
            <p:nvSpPr>
              <p:cNvPr id="4168" name="Rectangle 72"/>
              <p:cNvSpPr>
                <a:spLocks noChangeArrowheads="1"/>
              </p:cNvSpPr>
              <p:nvPr/>
            </p:nvSpPr>
            <p:spPr bwMode="auto">
              <a:xfrm>
                <a:off x="2629" y="589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169" name="Object 73"/>
              <p:cNvGraphicFramePr>
                <a:graphicFrameLocks noChangeAspect="1"/>
              </p:cNvGraphicFramePr>
              <p:nvPr/>
            </p:nvGraphicFramePr>
            <p:xfrm>
              <a:off x="2725" y="589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473" name="Equation" r:id="rId3" imgW="203040" imgH="215640" progId="Equation.3">
                      <p:embed/>
                    </p:oleObj>
                  </mc:Choice>
                  <mc:Fallback>
                    <p:oleObj name="Equation" r:id="rId3" imgW="203040" imgH="21564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5" y="589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395288" y="4506913"/>
            <a:ext cx="3082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2. </a:t>
            </a:r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</a:t>
            </a:r>
            <a:r>
              <a:rPr lang="en-US" altLang="zh-CN" dirty="0">
                <a:solidFill>
                  <a:srgbClr val="33339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dirty="0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 &amp; simplify</a:t>
            </a: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2057400" y="5257800"/>
            <a:ext cx="3886200" cy="914400"/>
            <a:chOff x="1296" y="3312"/>
            <a:chExt cx="2448" cy="576"/>
          </a:xfrm>
        </p:grpSpPr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>
              <a:off x="1296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106"/>
            <p:cNvGrpSpPr>
              <a:grpSpLocks/>
            </p:cNvGrpSpPr>
            <p:nvPr/>
          </p:nvGrpSpPr>
          <p:grpSpPr bwMode="auto">
            <a:xfrm>
              <a:off x="2064" y="3351"/>
              <a:ext cx="1008" cy="324"/>
              <a:chOff x="2064" y="3351"/>
              <a:chExt cx="1008" cy="324"/>
            </a:xfrm>
          </p:grpSpPr>
          <p:sp>
            <p:nvSpPr>
              <p:cNvPr id="4194" name="Rectangle 98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100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195" name="Object 99"/>
              <p:cNvGraphicFramePr>
                <a:graphicFrameLocks noChangeAspect="1"/>
              </p:cNvGraphicFramePr>
              <p:nvPr/>
            </p:nvGraphicFramePr>
            <p:xfrm>
              <a:off x="2160" y="3351"/>
              <a:ext cx="783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474" name="Equation" r:id="rId5" imgW="647640" imgH="228600" progId="Equation.3">
                      <p:embed/>
                    </p:oleObj>
                  </mc:Choice>
                  <mc:Fallback>
                    <p:oleObj name="Equation" r:id="rId5" imgW="647640" imgH="22860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3351"/>
                            <a:ext cx="783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96" name="Line 100"/>
            <p:cNvSpPr>
              <a:spLocks noChangeShapeType="1"/>
            </p:cNvSpPr>
            <p:nvPr/>
          </p:nvSpPr>
          <p:spPr bwMode="auto">
            <a:xfrm>
              <a:off x="3072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>
              <a:off x="1680" y="35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4198" name="Object 102"/>
            <p:cNvGraphicFramePr>
              <a:graphicFrameLocks noChangeAspect="1"/>
            </p:cNvGraphicFramePr>
            <p:nvPr/>
          </p:nvGraphicFramePr>
          <p:xfrm>
            <a:off x="1584" y="3312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75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312"/>
                          <a:ext cx="133" cy="144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16" name="Line 120"/>
          <p:cNvSpPr>
            <a:spLocks noChangeShapeType="1"/>
          </p:cNvSpPr>
          <p:nvPr/>
        </p:nvSpPr>
        <p:spPr bwMode="auto">
          <a:xfrm>
            <a:off x="381000" y="14160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17" name="Line 121"/>
          <p:cNvSpPr>
            <a:spLocks noChangeShapeType="1"/>
          </p:cNvSpPr>
          <p:nvPr/>
        </p:nvSpPr>
        <p:spPr bwMode="auto">
          <a:xfrm flipV="1">
            <a:off x="1066800" y="144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18" name="Line 122"/>
          <p:cNvSpPr>
            <a:spLocks noChangeShapeType="1"/>
          </p:cNvSpPr>
          <p:nvPr/>
        </p:nvSpPr>
        <p:spPr bwMode="auto">
          <a:xfrm>
            <a:off x="2133600" y="144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19" name="Line 123"/>
          <p:cNvSpPr>
            <a:spLocks noChangeShapeType="1"/>
          </p:cNvSpPr>
          <p:nvPr/>
        </p:nvSpPr>
        <p:spPr bwMode="auto">
          <a:xfrm>
            <a:off x="3276600" y="144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20" name="Line 124"/>
          <p:cNvSpPr>
            <a:spLocks noChangeShapeType="1"/>
          </p:cNvSpPr>
          <p:nvPr/>
        </p:nvSpPr>
        <p:spPr bwMode="auto">
          <a:xfrm flipV="1">
            <a:off x="7239000" y="144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21" name="Line 125"/>
          <p:cNvSpPr>
            <a:spLocks noChangeShapeType="1"/>
          </p:cNvSpPr>
          <p:nvPr/>
        </p:nvSpPr>
        <p:spPr bwMode="auto">
          <a:xfrm flipV="1">
            <a:off x="4114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22" name="Line 126"/>
          <p:cNvSpPr>
            <a:spLocks noChangeShapeType="1"/>
          </p:cNvSpPr>
          <p:nvPr/>
        </p:nvSpPr>
        <p:spPr bwMode="auto">
          <a:xfrm>
            <a:off x="8153400" y="141605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23" name="Line 127"/>
          <p:cNvSpPr>
            <a:spLocks noChangeShapeType="1"/>
          </p:cNvSpPr>
          <p:nvPr/>
        </p:nvSpPr>
        <p:spPr bwMode="auto">
          <a:xfrm flipV="1">
            <a:off x="1981200" y="1568450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24" name="Line 128"/>
          <p:cNvSpPr>
            <a:spLocks noChangeShapeType="1"/>
          </p:cNvSpPr>
          <p:nvPr/>
        </p:nvSpPr>
        <p:spPr bwMode="auto">
          <a:xfrm>
            <a:off x="16002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6" name="Group 129"/>
          <p:cNvGrpSpPr>
            <a:grpSpLocks/>
          </p:cNvGrpSpPr>
          <p:nvPr/>
        </p:nvGrpSpPr>
        <p:grpSpPr bwMode="auto">
          <a:xfrm>
            <a:off x="838200" y="1143000"/>
            <a:ext cx="152400" cy="152400"/>
            <a:chOff x="1344" y="1660"/>
            <a:chExt cx="96" cy="96"/>
          </a:xfrm>
        </p:grpSpPr>
        <p:sp>
          <p:nvSpPr>
            <p:cNvPr id="4226" name="Line 130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227" name="Line 131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4228" name="Picture 132" descr="untitl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295400"/>
            <a:ext cx="304800" cy="304800"/>
          </a:xfrm>
          <a:prstGeom prst="rect">
            <a:avLst/>
          </a:prstGeom>
          <a:noFill/>
        </p:spPr>
      </p:pic>
      <p:pic>
        <p:nvPicPr>
          <p:cNvPr id="4229" name="Picture 133" descr="untitl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295400"/>
            <a:ext cx="304800" cy="304800"/>
          </a:xfrm>
          <a:prstGeom prst="rect">
            <a:avLst/>
          </a:prstGeom>
          <a:noFill/>
        </p:spPr>
      </p:pic>
      <p:grpSp>
        <p:nvGrpSpPr>
          <p:cNvPr id="7" name="Group 134"/>
          <p:cNvGrpSpPr>
            <a:grpSpLocks/>
          </p:cNvGrpSpPr>
          <p:nvPr/>
        </p:nvGrpSpPr>
        <p:grpSpPr bwMode="auto">
          <a:xfrm>
            <a:off x="1524000" y="1143000"/>
            <a:ext cx="152400" cy="152400"/>
            <a:chOff x="1344" y="1660"/>
            <a:chExt cx="96" cy="96"/>
          </a:xfrm>
        </p:grpSpPr>
        <p:sp>
          <p:nvSpPr>
            <p:cNvPr id="4231" name="Line 135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232" name="Line 136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4233" name="Line 137"/>
          <p:cNvSpPr>
            <a:spLocks noChangeShapeType="1"/>
          </p:cNvSpPr>
          <p:nvPr/>
        </p:nvSpPr>
        <p:spPr bwMode="auto">
          <a:xfrm>
            <a:off x="8382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34" name="Line 138"/>
          <p:cNvSpPr>
            <a:spLocks noChangeShapeType="1"/>
          </p:cNvSpPr>
          <p:nvPr/>
        </p:nvSpPr>
        <p:spPr bwMode="auto">
          <a:xfrm flipH="1">
            <a:off x="1219200" y="3048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35" name="Line 139"/>
          <p:cNvSpPr>
            <a:spLocks noChangeShapeType="1"/>
          </p:cNvSpPr>
          <p:nvPr/>
        </p:nvSpPr>
        <p:spPr bwMode="auto">
          <a:xfrm flipV="1">
            <a:off x="1219200" y="1524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4236" name="Picture 140" descr="untitl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1295400"/>
            <a:ext cx="304800" cy="304800"/>
          </a:xfrm>
          <a:prstGeom prst="rect">
            <a:avLst/>
          </a:prstGeom>
          <a:noFill/>
        </p:spPr>
      </p:pic>
      <p:sp>
        <p:nvSpPr>
          <p:cNvPr id="4237" name="Line 141"/>
          <p:cNvSpPr>
            <a:spLocks noChangeShapeType="1"/>
          </p:cNvSpPr>
          <p:nvPr/>
        </p:nvSpPr>
        <p:spPr bwMode="auto">
          <a:xfrm>
            <a:off x="1981200" y="2514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4238" name="Picture 142" descr="untitl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1295400"/>
            <a:ext cx="304800" cy="304800"/>
          </a:xfrm>
          <a:prstGeom prst="rect">
            <a:avLst/>
          </a:prstGeom>
          <a:noFill/>
        </p:spPr>
      </p:pic>
      <p:sp>
        <p:nvSpPr>
          <p:cNvPr id="4239" name="Line 143"/>
          <p:cNvSpPr>
            <a:spLocks noChangeShapeType="1"/>
          </p:cNvSpPr>
          <p:nvPr/>
        </p:nvSpPr>
        <p:spPr bwMode="auto">
          <a:xfrm>
            <a:off x="4267200" y="144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40" name="Line 144"/>
          <p:cNvSpPr>
            <a:spLocks noChangeShapeType="1"/>
          </p:cNvSpPr>
          <p:nvPr/>
        </p:nvSpPr>
        <p:spPr bwMode="auto">
          <a:xfrm>
            <a:off x="4114800" y="2028825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3810000" y="1143000"/>
            <a:ext cx="152400" cy="152400"/>
            <a:chOff x="1344" y="1660"/>
            <a:chExt cx="96" cy="96"/>
          </a:xfrm>
        </p:grpSpPr>
        <p:sp>
          <p:nvSpPr>
            <p:cNvPr id="4242" name="Line 146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243" name="Line 147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4244" name="Line 148"/>
          <p:cNvSpPr>
            <a:spLocks noChangeShapeType="1"/>
          </p:cNvSpPr>
          <p:nvPr/>
        </p:nvSpPr>
        <p:spPr bwMode="auto">
          <a:xfrm>
            <a:off x="38862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4245" name="Line 149"/>
          <p:cNvSpPr>
            <a:spLocks noChangeShapeType="1"/>
          </p:cNvSpPr>
          <p:nvPr/>
        </p:nvSpPr>
        <p:spPr bwMode="auto">
          <a:xfrm>
            <a:off x="5562600" y="144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46" name="Line 150"/>
          <p:cNvSpPr>
            <a:spLocks noChangeShapeType="1"/>
          </p:cNvSpPr>
          <p:nvPr/>
        </p:nvSpPr>
        <p:spPr bwMode="auto">
          <a:xfrm>
            <a:off x="7086600" y="144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47" name="Line 151"/>
          <p:cNvSpPr>
            <a:spLocks noChangeShapeType="1"/>
          </p:cNvSpPr>
          <p:nvPr/>
        </p:nvSpPr>
        <p:spPr bwMode="auto">
          <a:xfrm>
            <a:off x="5943600" y="144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7391400" y="1219200"/>
            <a:ext cx="152400" cy="152400"/>
            <a:chOff x="1344" y="1660"/>
            <a:chExt cx="96" cy="96"/>
          </a:xfrm>
        </p:grpSpPr>
        <p:sp>
          <p:nvSpPr>
            <p:cNvPr id="4249" name="Line 153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250" name="Line 154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10" name="Group 155"/>
          <p:cNvGrpSpPr>
            <a:grpSpLocks/>
          </p:cNvGrpSpPr>
          <p:nvPr/>
        </p:nvGrpSpPr>
        <p:grpSpPr bwMode="auto">
          <a:xfrm>
            <a:off x="7467600" y="990600"/>
            <a:ext cx="152400" cy="152400"/>
            <a:chOff x="1344" y="1660"/>
            <a:chExt cx="96" cy="96"/>
          </a:xfrm>
        </p:grpSpPr>
        <p:sp>
          <p:nvSpPr>
            <p:cNvPr id="4252" name="Line 156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253" name="Line 157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4254" name="Line 158"/>
          <p:cNvSpPr>
            <a:spLocks noChangeShapeType="1"/>
          </p:cNvSpPr>
          <p:nvPr/>
        </p:nvSpPr>
        <p:spPr bwMode="auto">
          <a:xfrm flipV="1">
            <a:off x="48006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55" name="Line 159"/>
          <p:cNvSpPr>
            <a:spLocks noChangeShapeType="1"/>
          </p:cNvSpPr>
          <p:nvPr/>
        </p:nvSpPr>
        <p:spPr bwMode="auto">
          <a:xfrm>
            <a:off x="7696200" y="91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160"/>
          <p:cNvGrpSpPr>
            <a:grpSpLocks/>
          </p:cNvGrpSpPr>
          <p:nvPr/>
        </p:nvGrpSpPr>
        <p:grpSpPr bwMode="auto">
          <a:xfrm>
            <a:off x="2819400" y="1219200"/>
            <a:ext cx="685800" cy="485775"/>
            <a:chOff x="1776" y="1440"/>
            <a:chExt cx="432" cy="306"/>
          </a:xfrm>
        </p:grpSpPr>
        <p:sp>
          <p:nvSpPr>
            <p:cNvPr id="4257" name="Rectangle 161"/>
            <p:cNvSpPr>
              <a:spLocks noChangeArrowheads="1"/>
            </p:cNvSpPr>
            <p:nvPr/>
          </p:nvSpPr>
          <p:spPr bwMode="auto">
            <a:xfrm>
              <a:off x="1776" y="1440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58" name="Object 162"/>
            <p:cNvGraphicFramePr>
              <a:graphicFrameLocks noChangeAspect="1"/>
            </p:cNvGraphicFramePr>
            <p:nvPr/>
          </p:nvGraphicFramePr>
          <p:xfrm>
            <a:off x="1872" y="1440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76" name="Equation" r:id="rId10" imgW="177480" imgH="215640" progId="Equation.3">
                    <p:embed/>
                  </p:oleObj>
                </mc:Choice>
                <mc:Fallback>
                  <p:oleObj name="Equation" r:id="rId10" imgW="177480" imgH="2156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440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63"/>
          <p:cNvGrpSpPr>
            <a:grpSpLocks/>
          </p:cNvGrpSpPr>
          <p:nvPr/>
        </p:nvGrpSpPr>
        <p:grpSpPr bwMode="auto">
          <a:xfrm>
            <a:off x="6629400" y="1800225"/>
            <a:ext cx="685800" cy="485775"/>
            <a:chOff x="4176" y="1806"/>
            <a:chExt cx="432" cy="306"/>
          </a:xfrm>
        </p:grpSpPr>
        <p:sp>
          <p:nvSpPr>
            <p:cNvPr id="4260" name="Rectangle 164"/>
            <p:cNvSpPr>
              <a:spLocks noChangeArrowheads="1"/>
            </p:cNvSpPr>
            <p:nvPr/>
          </p:nvSpPr>
          <p:spPr bwMode="auto">
            <a:xfrm>
              <a:off x="4176" y="180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61" name="Object 165"/>
            <p:cNvGraphicFramePr>
              <a:graphicFrameLocks noChangeAspect="1"/>
            </p:cNvGraphicFramePr>
            <p:nvPr/>
          </p:nvGraphicFramePr>
          <p:xfrm>
            <a:off x="4236" y="1806"/>
            <a:ext cx="32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77" name="Equation" r:id="rId12" imgW="228600" imgH="215640" progId="Equation.3">
                    <p:embed/>
                  </p:oleObj>
                </mc:Choice>
                <mc:Fallback>
                  <p:oleObj name="Equation" r:id="rId12" imgW="22860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6" y="1806"/>
                          <a:ext cx="324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62" name="Object 166"/>
          <p:cNvGraphicFramePr>
            <a:graphicFrameLocks noChangeAspect="1"/>
          </p:cNvGraphicFramePr>
          <p:nvPr/>
        </p:nvGraphicFramePr>
        <p:xfrm>
          <a:off x="8201025" y="9906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78" name="Equation" r:id="rId14" imgW="317160" imgH="203040" progId="Equation.3">
                  <p:embed/>
                </p:oleObj>
              </mc:Choice>
              <mc:Fallback>
                <p:oleObj name="Equation" r:id="rId14" imgW="317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9906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3" name="Line 167"/>
          <p:cNvSpPr>
            <a:spLocks noChangeShapeType="1"/>
          </p:cNvSpPr>
          <p:nvPr/>
        </p:nvSpPr>
        <p:spPr bwMode="auto">
          <a:xfrm>
            <a:off x="4800600" y="914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3" name="Group 168"/>
          <p:cNvGrpSpPr>
            <a:grpSpLocks/>
          </p:cNvGrpSpPr>
          <p:nvPr/>
        </p:nvGrpSpPr>
        <p:grpSpPr bwMode="auto">
          <a:xfrm>
            <a:off x="6019800" y="657225"/>
            <a:ext cx="609600" cy="485775"/>
            <a:chOff x="3792" y="1086"/>
            <a:chExt cx="384" cy="306"/>
          </a:xfrm>
        </p:grpSpPr>
        <p:sp>
          <p:nvSpPr>
            <p:cNvPr id="4265" name="Rectangle 169"/>
            <p:cNvSpPr>
              <a:spLocks noChangeArrowheads="1"/>
            </p:cNvSpPr>
            <p:nvPr/>
          </p:nvSpPr>
          <p:spPr bwMode="auto">
            <a:xfrm>
              <a:off x="3792" y="1086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66" name="Object 170"/>
            <p:cNvGraphicFramePr>
              <a:graphicFrameLocks noChangeAspect="1"/>
            </p:cNvGraphicFramePr>
            <p:nvPr/>
          </p:nvGraphicFramePr>
          <p:xfrm>
            <a:off x="3888" y="1086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79" name="Equation" r:id="rId16" imgW="203040" imgH="215640" progId="Equation.3">
                    <p:embed/>
                  </p:oleObj>
                </mc:Choice>
                <mc:Fallback>
                  <p:oleObj name="Equation" r:id="rId16" imgW="203040" imgH="215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086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71"/>
          <p:cNvGrpSpPr>
            <a:grpSpLocks/>
          </p:cNvGrpSpPr>
          <p:nvPr/>
        </p:nvGrpSpPr>
        <p:grpSpPr bwMode="auto">
          <a:xfrm>
            <a:off x="3124200" y="1447800"/>
            <a:ext cx="1676400" cy="1066800"/>
            <a:chOff x="2784" y="1584"/>
            <a:chExt cx="1056" cy="672"/>
          </a:xfrm>
        </p:grpSpPr>
        <p:grpSp>
          <p:nvGrpSpPr>
            <p:cNvPr id="15" name="Group 172"/>
            <p:cNvGrpSpPr>
              <a:grpSpLocks/>
            </p:cNvGrpSpPr>
            <p:nvPr/>
          </p:nvGrpSpPr>
          <p:grpSpPr bwMode="auto">
            <a:xfrm>
              <a:off x="3744" y="1584"/>
              <a:ext cx="96" cy="672"/>
              <a:chOff x="3744" y="1584"/>
              <a:chExt cx="96" cy="672"/>
            </a:xfrm>
          </p:grpSpPr>
          <p:sp>
            <p:nvSpPr>
              <p:cNvPr id="4269" name="Freeform 173"/>
              <p:cNvSpPr>
                <a:spLocks/>
              </p:cNvSpPr>
              <p:nvPr/>
            </p:nvSpPr>
            <p:spPr bwMode="auto">
              <a:xfrm>
                <a:off x="3744" y="1824"/>
                <a:ext cx="9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48"/>
                  </a:cxn>
                  <a:cxn ang="0">
                    <a:pos x="96" y="192"/>
                  </a:cxn>
                  <a:cxn ang="0">
                    <a:pos x="0" y="240"/>
                  </a:cxn>
                </a:cxnLst>
                <a:rect l="0" t="0" r="r" b="b"/>
                <a:pathLst>
                  <a:path w="112" h="240">
                    <a:moveTo>
                      <a:pt x="0" y="0"/>
                    </a:moveTo>
                    <a:cubicBezTo>
                      <a:pt x="40" y="8"/>
                      <a:pt x="80" y="16"/>
                      <a:pt x="96" y="48"/>
                    </a:cubicBezTo>
                    <a:cubicBezTo>
                      <a:pt x="112" y="80"/>
                      <a:pt x="112" y="160"/>
                      <a:pt x="96" y="192"/>
                    </a:cubicBezTo>
                    <a:cubicBezTo>
                      <a:pt x="80" y="224"/>
                      <a:pt x="40" y="232"/>
                      <a:pt x="0" y="2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0" name="Line 174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1" name="Line 175"/>
              <p:cNvSpPr>
                <a:spLocks noChangeShapeType="1"/>
              </p:cNvSpPr>
              <p:nvPr/>
            </p:nvSpPr>
            <p:spPr bwMode="auto">
              <a:xfrm flipV="1">
                <a:off x="3744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72" name="Line 176"/>
            <p:cNvSpPr>
              <a:spLocks noChangeShapeType="1"/>
            </p:cNvSpPr>
            <p:nvPr/>
          </p:nvSpPr>
          <p:spPr bwMode="auto">
            <a:xfrm>
              <a:off x="2784" y="22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77"/>
          <p:cNvGrpSpPr>
            <a:grpSpLocks/>
          </p:cNvGrpSpPr>
          <p:nvPr/>
        </p:nvGrpSpPr>
        <p:grpSpPr bwMode="auto">
          <a:xfrm>
            <a:off x="5105400" y="1219200"/>
            <a:ext cx="685800" cy="485775"/>
            <a:chOff x="3216" y="1440"/>
            <a:chExt cx="432" cy="306"/>
          </a:xfrm>
        </p:grpSpPr>
        <p:sp>
          <p:nvSpPr>
            <p:cNvPr id="4274" name="Rectangle 178"/>
            <p:cNvSpPr>
              <a:spLocks noChangeArrowheads="1"/>
            </p:cNvSpPr>
            <p:nvPr/>
          </p:nvSpPr>
          <p:spPr bwMode="auto">
            <a:xfrm>
              <a:off x="3216" y="1440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75" name="Object 179"/>
            <p:cNvGraphicFramePr>
              <a:graphicFrameLocks noChangeAspect="1"/>
            </p:cNvGraphicFramePr>
            <p:nvPr/>
          </p:nvGraphicFramePr>
          <p:xfrm>
            <a:off x="3312" y="1440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80" name="Equation" r:id="rId18" imgW="203040" imgH="215640" progId="Equation.3">
                    <p:embed/>
                  </p:oleObj>
                </mc:Choice>
                <mc:Fallback>
                  <p:oleObj name="Equation" r:id="rId18" imgW="203040" imgH="2156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440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80"/>
          <p:cNvGrpSpPr>
            <a:grpSpLocks/>
          </p:cNvGrpSpPr>
          <p:nvPr/>
        </p:nvGrpSpPr>
        <p:grpSpPr bwMode="auto">
          <a:xfrm>
            <a:off x="2438400" y="2286000"/>
            <a:ext cx="609600" cy="485775"/>
            <a:chOff x="2016" y="2112"/>
            <a:chExt cx="384" cy="306"/>
          </a:xfrm>
        </p:grpSpPr>
        <p:sp>
          <p:nvSpPr>
            <p:cNvPr id="4277" name="Rectangle 181"/>
            <p:cNvSpPr>
              <a:spLocks noChangeArrowheads="1"/>
            </p:cNvSpPr>
            <p:nvPr/>
          </p:nvSpPr>
          <p:spPr bwMode="auto">
            <a:xfrm>
              <a:off x="2016" y="211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78" name="Object 182"/>
            <p:cNvGraphicFramePr>
              <a:graphicFrameLocks noChangeAspect="1"/>
            </p:cNvGraphicFramePr>
            <p:nvPr/>
          </p:nvGraphicFramePr>
          <p:xfrm>
            <a:off x="2082" y="2112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81" name="Equation" r:id="rId19" imgW="203040" imgH="215640" progId="Equation.3">
                    <p:embed/>
                  </p:oleObj>
                </mc:Choice>
                <mc:Fallback>
                  <p:oleObj name="Equation" r:id="rId19" imgW="203040" imgH="215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2" y="2112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79" name="Object 183"/>
          <p:cNvGraphicFramePr>
            <a:graphicFrameLocks noChangeAspect="1"/>
          </p:cNvGraphicFramePr>
          <p:nvPr/>
        </p:nvGraphicFramePr>
        <p:xfrm>
          <a:off x="6172200" y="1219200"/>
          <a:ext cx="2111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82" name="Equation" r:id="rId21" imgW="152280" imgH="164880" progId="Equation.3">
                  <p:embed/>
                </p:oleObj>
              </mc:Choice>
              <mc:Fallback>
                <p:oleObj name="Equation" r:id="rId21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19200"/>
                        <a:ext cx="211138" cy="228600"/>
                      </a:xfrm>
                      <a:prstGeom prst="rect">
                        <a:avLst/>
                      </a:prstGeom>
                      <a:solidFill>
                        <a:srgbClr val="00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" name="Object 184"/>
          <p:cNvGraphicFramePr>
            <a:graphicFrameLocks noChangeAspect="1"/>
          </p:cNvGraphicFramePr>
          <p:nvPr/>
        </p:nvGraphicFramePr>
        <p:xfrm>
          <a:off x="4495800" y="1219200"/>
          <a:ext cx="2111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83" name="Equation" r:id="rId23" imgW="152280" imgH="164880" progId="Equation.3">
                  <p:embed/>
                </p:oleObj>
              </mc:Choice>
              <mc:Fallback>
                <p:oleObj name="Equation" r:id="rId23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19200"/>
                        <a:ext cx="211138" cy="228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6629400" y="1219200"/>
            <a:ext cx="685800" cy="514350"/>
            <a:chOff x="4176" y="1440"/>
            <a:chExt cx="432" cy="324"/>
          </a:xfrm>
        </p:grpSpPr>
        <p:sp>
          <p:nvSpPr>
            <p:cNvPr id="4282" name="Rectangle 186"/>
            <p:cNvSpPr>
              <a:spLocks noChangeArrowheads="1"/>
            </p:cNvSpPr>
            <p:nvPr/>
          </p:nvSpPr>
          <p:spPr bwMode="auto">
            <a:xfrm>
              <a:off x="4176" y="1440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83" name="Object 187"/>
            <p:cNvGraphicFramePr>
              <a:graphicFrameLocks noChangeAspect="1"/>
            </p:cNvGraphicFramePr>
            <p:nvPr/>
          </p:nvGraphicFramePr>
          <p:xfrm>
            <a:off x="4290" y="1440"/>
            <a:ext cx="27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84" name="Equation" r:id="rId24" imgW="190440" imgH="228600" progId="Equation.3">
                    <p:embed/>
                  </p:oleObj>
                </mc:Choice>
                <mc:Fallback>
                  <p:oleObj name="Equation" r:id="rId24" imgW="1904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0" y="1440"/>
                          <a:ext cx="270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3352800" y="2286000"/>
            <a:ext cx="609600" cy="485775"/>
            <a:chOff x="2112" y="2112"/>
            <a:chExt cx="384" cy="30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85" name="Rectangle 189"/>
            <p:cNvSpPr>
              <a:spLocks noChangeArrowheads="1"/>
            </p:cNvSpPr>
            <p:nvPr/>
          </p:nvSpPr>
          <p:spPr bwMode="auto">
            <a:xfrm>
              <a:off x="2112" y="2112"/>
              <a:ext cx="38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86" name="Object 190"/>
            <p:cNvGraphicFramePr>
              <a:graphicFrameLocks noChangeAspect="1"/>
            </p:cNvGraphicFramePr>
            <p:nvPr/>
          </p:nvGraphicFramePr>
          <p:xfrm>
            <a:off x="2178" y="2112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85" name="Equation" r:id="rId26" imgW="203040" imgH="215640" progId="Equation.3">
                    <p:embed/>
                  </p:oleObj>
                </mc:Choice>
                <mc:Fallback>
                  <p:oleObj name="Equation" r:id="rId26" imgW="20304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8" y="2112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87" name="Object 191"/>
          <p:cNvGraphicFramePr>
            <a:graphicFrameLocks noChangeAspect="1"/>
          </p:cNvGraphicFramePr>
          <p:nvPr/>
        </p:nvGraphicFramePr>
        <p:xfrm>
          <a:off x="76200" y="9906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86" name="Equation" r:id="rId28" imgW="317160" imgH="203040" progId="Equation.3">
                  <p:embed/>
                </p:oleObj>
              </mc:Choice>
              <mc:Fallback>
                <p:oleObj name="Equation" r:id="rId28" imgW="317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906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2"/>
          <p:cNvGrpSpPr>
            <a:grpSpLocks/>
          </p:cNvGrpSpPr>
          <p:nvPr/>
        </p:nvGrpSpPr>
        <p:grpSpPr bwMode="auto">
          <a:xfrm>
            <a:off x="4343400" y="161925"/>
            <a:ext cx="3886200" cy="1743075"/>
            <a:chOff x="2736" y="774"/>
            <a:chExt cx="2448" cy="1098"/>
          </a:xfrm>
        </p:grpSpPr>
        <p:sp>
          <p:nvSpPr>
            <p:cNvPr id="4289" name="Oval 193"/>
            <p:cNvSpPr>
              <a:spLocks noChangeArrowheads="1"/>
            </p:cNvSpPr>
            <p:nvPr/>
          </p:nvSpPr>
          <p:spPr bwMode="auto">
            <a:xfrm>
              <a:off x="2736" y="1056"/>
              <a:ext cx="2448" cy="81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290" name="Object 194"/>
            <p:cNvGraphicFramePr>
              <a:graphicFrameLocks noChangeAspect="1"/>
            </p:cNvGraphicFramePr>
            <p:nvPr/>
          </p:nvGraphicFramePr>
          <p:xfrm>
            <a:off x="4566" y="774"/>
            <a:ext cx="180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487" name="Equation" r:id="rId30" imgW="126720" imgH="164880" progId="Equation.3">
                    <p:embed/>
                  </p:oleObj>
                </mc:Choice>
                <mc:Fallback>
                  <p:oleObj name="Equation" r:id="rId30" imgW="126720" imgH="164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6" y="774"/>
                          <a:ext cx="180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91" name="Line 195"/>
          <p:cNvSpPr>
            <a:spLocks noChangeShapeType="1"/>
          </p:cNvSpPr>
          <p:nvPr/>
        </p:nvSpPr>
        <p:spPr bwMode="auto">
          <a:xfrm>
            <a:off x="4648200" y="2514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92" name="Line 196"/>
          <p:cNvSpPr>
            <a:spLocks noChangeShapeType="1"/>
          </p:cNvSpPr>
          <p:nvPr/>
        </p:nvSpPr>
        <p:spPr bwMode="auto">
          <a:xfrm flipV="1">
            <a:off x="6324600" y="1447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6248400" y="2438400"/>
            <a:ext cx="228600" cy="228600"/>
            <a:chOff x="4080" y="2112"/>
            <a:chExt cx="144" cy="144"/>
          </a:xfrm>
        </p:grpSpPr>
        <p:sp>
          <p:nvSpPr>
            <p:cNvPr id="4294" name="Line 198"/>
            <p:cNvSpPr>
              <a:spLocks noChangeShapeType="1"/>
            </p:cNvSpPr>
            <p:nvPr/>
          </p:nvSpPr>
          <p:spPr bwMode="auto">
            <a:xfrm>
              <a:off x="4080" y="2112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295" name="Line 199"/>
            <p:cNvSpPr>
              <a:spLocks noChangeShapeType="1"/>
            </p:cNvSpPr>
            <p:nvPr/>
          </p:nvSpPr>
          <p:spPr bwMode="auto">
            <a:xfrm flipV="1">
              <a:off x="4080" y="2112"/>
              <a:ext cx="9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17" name="Text Box 221"/>
          <p:cNvSpPr txBox="1">
            <a:spLocks noChangeArrowheads="1"/>
          </p:cNvSpPr>
          <p:nvPr/>
        </p:nvSpPr>
        <p:spPr bwMode="auto">
          <a:xfrm>
            <a:off x="539750" y="32115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Solution: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4"/>
          <p:cNvGrpSpPr>
            <a:grpSpLocks/>
          </p:cNvGrpSpPr>
          <p:nvPr/>
        </p:nvGrpSpPr>
        <p:grpSpPr bwMode="auto">
          <a:xfrm>
            <a:off x="395288" y="3141663"/>
            <a:ext cx="6856412" cy="514350"/>
            <a:chOff x="249" y="1979"/>
            <a:chExt cx="4319" cy="324"/>
          </a:xfrm>
        </p:grpSpPr>
        <p:sp>
          <p:nvSpPr>
            <p:cNvPr id="5204" name="Text Box 84"/>
            <p:cNvSpPr txBox="1">
              <a:spLocks noChangeArrowheads="1"/>
            </p:cNvSpPr>
            <p:nvPr/>
          </p:nvSpPr>
          <p:spPr bwMode="auto">
            <a:xfrm>
              <a:off x="249" y="1979"/>
              <a:ext cx="3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3. </a:t>
              </a:r>
              <a:r>
                <a:rPr lang="en-US" altLang="zh-CN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Moving pickoff point B behind block</a:t>
              </a:r>
            </a:p>
          </p:txBody>
        </p:sp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3560" y="1979"/>
              <a:ext cx="1008" cy="324"/>
              <a:chOff x="2064" y="3351"/>
              <a:chExt cx="1008" cy="324"/>
            </a:xfrm>
          </p:grpSpPr>
          <p:sp>
            <p:nvSpPr>
              <p:cNvPr id="5206" name="Rectangle 86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100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813" name="Object 2069"/>
              <p:cNvGraphicFramePr>
                <a:graphicFrameLocks noChangeAspect="1"/>
              </p:cNvGraphicFramePr>
              <p:nvPr/>
            </p:nvGraphicFramePr>
            <p:xfrm>
              <a:off x="2160" y="3351"/>
              <a:ext cx="783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784" name="Equation" r:id="rId3" imgW="647640" imgH="228600" progId="Equation.3">
                      <p:embed/>
                    </p:oleObj>
                  </mc:Choice>
                  <mc:Fallback>
                    <p:oleObj name="Equation" r:id="rId3" imgW="647640" imgH="2286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3351"/>
                            <a:ext cx="783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09600" y="10350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1295400" y="106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362200" y="106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505200" y="106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7315200" y="1066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4343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8458200" y="1066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2209800" y="1187450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828800" y="129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66800" y="762000"/>
            <a:ext cx="152400" cy="152400"/>
            <a:chOff x="1344" y="1660"/>
            <a:chExt cx="96" cy="96"/>
          </a:xfrm>
        </p:grpSpPr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5141" name="Picture 21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04800" cy="304800"/>
          </a:xfrm>
          <a:prstGeom prst="rect">
            <a:avLst/>
          </a:prstGeom>
          <a:noFill/>
        </p:spPr>
      </p:pic>
      <p:pic>
        <p:nvPicPr>
          <p:cNvPr id="5142" name="Picture 22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914400"/>
            <a:ext cx="304800" cy="304800"/>
          </a:xfrm>
          <a:prstGeom prst="rect">
            <a:avLst/>
          </a:prstGeom>
          <a:noFill/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752600" y="762000"/>
            <a:ext cx="152400" cy="152400"/>
            <a:chOff x="1344" y="1660"/>
            <a:chExt cx="96" cy="96"/>
          </a:xfrm>
        </p:grpSpPr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1066800" y="129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1447800" y="26670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1447800" y="1143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2209800" y="2133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151" name="Picture 31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914400"/>
            <a:ext cx="304800" cy="304800"/>
          </a:xfrm>
          <a:prstGeom prst="rect">
            <a:avLst/>
          </a:prstGeom>
          <a:noFill/>
        </p:spPr>
      </p:pic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4419600" y="106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038600" y="762000"/>
            <a:ext cx="152400" cy="152400"/>
            <a:chOff x="1344" y="1660"/>
            <a:chExt cx="96" cy="96"/>
          </a:xfrm>
        </p:grpSpPr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4114800" y="129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048000" y="838200"/>
            <a:ext cx="685800" cy="485775"/>
            <a:chOff x="1776" y="1440"/>
            <a:chExt cx="432" cy="306"/>
          </a:xfrm>
        </p:grpSpPr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1776" y="1440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3812" name="Object 2068"/>
            <p:cNvGraphicFramePr>
              <a:graphicFrameLocks noChangeAspect="1"/>
            </p:cNvGraphicFramePr>
            <p:nvPr/>
          </p:nvGraphicFramePr>
          <p:xfrm>
            <a:off x="1872" y="1440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85" name="Equation" r:id="rId6" imgW="177480" imgH="215640" progId="Equation.3">
                    <p:embed/>
                  </p:oleObj>
                </mc:Choice>
                <mc:Fallback>
                  <p:oleObj name="Equation" r:id="rId6" imgW="177480" imgH="21564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440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792" name="Object 2048"/>
          <p:cNvGraphicFramePr>
            <a:graphicFrameLocks noChangeAspect="1"/>
          </p:cNvGraphicFramePr>
          <p:nvPr/>
        </p:nvGraphicFramePr>
        <p:xfrm>
          <a:off x="4572000" y="762000"/>
          <a:ext cx="2111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6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2000"/>
                        <a:ext cx="211138" cy="228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" name="Object 2049"/>
          <p:cNvGraphicFramePr>
            <a:graphicFrameLocks noChangeAspect="1"/>
          </p:cNvGraphicFramePr>
          <p:nvPr/>
        </p:nvGraphicFramePr>
        <p:xfrm>
          <a:off x="304800" y="5334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7" name="Equation" r:id="rId10" imgW="317160" imgH="203040" progId="Equation.3">
                  <p:embed/>
                </p:oleObj>
              </mc:Choice>
              <mc:Fallback>
                <p:oleObj name="Equation" r:id="rId10" imgW="317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2209800" y="1066800"/>
            <a:ext cx="2438400" cy="1066800"/>
            <a:chOff x="1392" y="672"/>
            <a:chExt cx="1920" cy="672"/>
          </a:xfrm>
        </p:grpSpPr>
        <p:sp>
          <p:nvSpPr>
            <p:cNvPr id="5251" name="Line 131"/>
            <p:cNvSpPr>
              <a:spLocks noChangeShapeType="1"/>
            </p:cNvSpPr>
            <p:nvPr/>
          </p:nvSpPr>
          <p:spPr bwMode="auto">
            <a:xfrm>
              <a:off x="3312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52" name="Line 132"/>
            <p:cNvSpPr>
              <a:spLocks noChangeShapeType="1"/>
            </p:cNvSpPr>
            <p:nvPr/>
          </p:nvSpPr>
          <p:spPr bwMode="auto">
            <a:xfrm flipV="1">
              <a:off x="3312" y="6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53" name="Line 133"/>
            <p:cNvSpPr>
              <a:spLocks noChangeShapeType="1"/>
            </p:cNvSpPr>
            <p:nvPr/>
          </p:nvSpPr>
          <p:spPr bwMode="auto">
            <a:xfrm>
              <a:off x="1392" y="13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218"/>
          <p:cNvGrpSpPr>
            <a:grpSpLocks/>
          </p:cNvGrpSpPr>
          <p:nvPr/>
        </p:nvGrpSpPr>
        <p:grpSpPr bwMode="auto">
          <a:xfrm>
            <a:off x="2667000" y="1905000"/>
            <a:ext cx="1143000" cy="533400"/>
            <a:chOff x="1680" y="1200"/>
            <a:chExt cx="720" cy="3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60" name="Rectangle 140"/>
            <p:cNvSpPr>
              <a:spLocks noChangeArrowheads="1"/>
            </p:cNvSpPr>
            <p:nvPr/>
          </p:nvSpPr>
          <p:spPr bwMode="auto">
            <a:xfrm>
              <a:off x="1680" y="1200"/>
              <a:ext cx="72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3811" name="Object 2067"/>
            <p:cNvGraphicFramePr>
              <a:graphicFrameLocks noChangeAspect="1"/>
            </p:cNvGraphicFramePr>
            <p:nvPr/>
          </p:nvGraphicFramePr>
          <p:xfrm>
            <a:off x="1782" y="1200"/>
            <a:ext cx="52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88" name="Equation" r:id="rId12" imgW="368280" imgH="215640" progId="Equation.3">
                    <p:embed/>
                  </p:oleObj>
                </mc:Choice>
                <mc:Fallback>
                  <p:oleObj name="Equation" r:id="rId12" imgW="368280" imgH="21564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1200"/>
                          <a:ext cx="52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66" name="Line 146"/>
          <p:cNvSpPr>
            <a:spLocks noChangeShapeType="1"/>
          </p:cNvSpPr>
          <p:nvPr/>
        </p:nvSpPr>
        <p:spPr bwMode="auto">
          <a:xfrm>
            <a:off x="4343400" y="1981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0" name="Group 147"/>
          <p:cNvGrpSpPr>
            <a:grpSpLocks/>
          </p:cNvGrpSpPr>
          <p:nvPr/>
        </p:nvGrpSpPr>
        <p:grpSpPr bwMode="auto">
          <a:xfrm>
            <a:off x="6324600" y="1800225"/>
            <a:ext cx="685800" cy="409575"/>
            <a:chOff x="4176" y="1806"/>
            <a:chExt cx="432" cy="306"/>
          </a:xfrm>
        </p:grpSpPr>
        <p:sp>
          <p:nvSpPr>
            <p:cNvPr id="5268" name="Rectangle 148"/>
            <p:cNvSpPr>
              <a:spLocks noChangeArrowheads="1"/>
            </p:cNvSpPr>
            <p:nvPr/>
          </p:nvSpPr>
          <p:spPr bwMode="auto">
            <a:xfrm>
              <a:off x="4176" y="180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3810" name="Object 2066"/>
            <p:cNvGraphicFramePr>
              <a:graphicFrameLocks noChangeAspect="1"/>
            </p:cNvGraphicFramePr>
            <p:nvPr/>
          </p:nvGraphicFramePr>
          <p:xfrm>
            <a:off x="4236" y="1806"/>
            <a:ext cx="32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89" name="Equation" r:id="rId14" imgW="228600" imgH="215640" progId="Equation.3">
                    <p:embed/>
                  </p:oleObj>
                </mc:Choice>
                <mc:Fallback>
                  <p:oleObj name="Equation" r:id="rId14" imgW="228600" imgH="21564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6" y="1806"/>
                          <a:ext cx="324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794" name="Object 2050"/>
          <p:cNvGraphicFramePr>
            <a:graphicFrameLocks noChangeAspect="1"/>
          </p:cNvGraphicFramePr>
          <p:nvPr/>
        </p:nvGraphicFramePr>
        <p:xfrm>
          <a:off x="8353425" y="6096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0" name="Equation" r:id="rId16" imgW="317160" imgH="203040" progId="Equation.3">
                  <p:embed/>
                </p:oleObj>
              </mc:Choice>
              <mc:Fallback>
                <p:oleObj name="Equation" r:id="rId16" imgW="317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425" y="6096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95"/>
          <p:cNvGrpSpPr>
            <a:grpSpLocks/>
          </p:cNvGrpSpPr>
          <p:nvPr/>
        </p:nvGrpSpPr>
        <p:grpSpPr bwMode="auto">
          <a:xfrm>
            <a:off x="5105400" y="4572000"/>
            <a:ext cx="3048000" cy="1066800"/>
            <a:chOff x="1392" y="672"/>
            <a:chExt cx="1920" cy="672"/>
          </a:xfrm>
        </p:grpSpPr>
        <p:sp>
          <p:nvSpPr>
            <p:cNvPr id="5316" name="Line 196"/>
            <p:cNvSpPr>
              <a:spLocks noChangeShapeType="1"/>
            </p:cNvSpPr>
            <p:nvPr/>
          </p:nvSpPr>
          <p:spPr bwMode="auto">
            <a:xfrm>
              <a:off x="3312" y="8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7" name="Line 197"/>
            <p:cNvSpPr>
              <a:spLocks noChangeShapeType="1"/>
            </p:cNvSpPr>
            <p:nvPr/>
          </p:nvSpPr>
          <p:spPr bwMode="auto">
            <a:xfrm flipV="1">
              <a:off x="3312" y="6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8" name="Line 198"/>
            <p:cNvSpPr>
              <a:spLocks noChangeShapeType="1"/>
            </p:cNvSpPr>
            <p:nvPr/>
          </p:nvSpPr>
          <p:spPr bwMode="auto">
            <a:xfrm>
              <a:off x="1392" y="13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275"/>
          <p:cNvGrpSpPr>
            <a:grpSpLocks/>
          </p:cNvGrpSpPr>
          <p:nvPr/>
        </p:nvGrpSpPr>
        <p:grpSpPr bwMode="auto">
          <a:xfrm>
            <a:off x="5638800" y="5410200"/>
            <a:ext cx="1828800" cy="514350"/>
            <a:chOff x="3552" y="3408"/>
            <a:chExt cx="1152" cy="3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330" name="Rectangle 210"/>
            <p:cNvSpPr>
              <a:spLocks noChangeArrowheads="1"/>
            </p:cNvSpPr>
            <p:nvPr/>
          </p:nvSpPr>
          <p:spPr bwMode="auto">
            <a:xfrm>
              <a:off x="3552" y="3417"/>
              <a:ext cx="1152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3809" name="Object 2065"/>
            <p:cNvGraphicFramePr>
              <a:graphicFrameLocks noChangeAspect="1"/>
            </p:cNvGraphicFramePr>
            <p:nvPr/>
          </p:nvGraphicFramePr>
          <p:xfrm>
            <a:off x="3600" y="3408"/>
            <a:ext cx="1075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91" name="Equation" r:id="rId18" imgW="888840" imgH="228600" progId="Equation.3">
                    <p:embed/>
                  </p:oleObj>
                </mc:Choice>
                <mc:Fallback>
                  <p:oleObj name="Equation" r:id="rId18" imgW="88884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3408"/>
                          <a:ext cx="1075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216"/>
          <p:cNvGrpSpPr>
            <a:grpSpLocks/>
          </p:cNvGrpSpPr>
          <p:nvPr/>
        </p:nvGrpSpPr>
        <p:grpSpPr bwMode="auto">
          <a:xfrm>
            <a:off x="3810000" y="3657600"/>
            <a:ext cx="4495800" cy="1752600"/>
            <a:chOff x="2400" y="2304"/>
            <a:chExt cx="2832" cy="1104"/>
          </a:xfrm>
        </p:grpSpPr>
        <p:sp>
          <p:nvSpPr>
            <p:cNvPr id="5333" name="Oval 213"/>
            <p:cNvSpPr>
              <a:spLocks noChangeArrowheads="1"/>
            </p:cNvSpPr>
            <p:nvPr/>
          </p:nvSpPr>
          <p:spPr bwMode="auto">
            <a:xfrm>
              <a:off x="2400" y="2544"/>
              <a:ext cx="2832" cy="864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3808" name="Object 2064"/>
            <p:cNvGraphicFramePr>
              <a:graphicFrameLocks noChangeAspect="1"/>
            </p:cNvGraphicFramePr>
            <p:nvPr/>
          </p:nvGraphicFramePr>
          <p:xfrm>
            <a:off x="4593" y="2304"/>
            <a:ext cx="234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92" name="Equation" r:id="rId20" imgW="164880" imgH="164880" progId="Equation.3">
                    <p:embed/>
                  </p:oleObj>
                </mc:Choice>
                <mc:Fallback>
                  <p:oleObj name="Equation" r:id="rId20" imgW="164880" imgH="16488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3" y="2304"/>
                          <a:ext cx="234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276"/>
          <p:cNvGrpSpPr>
            <a:grpSpLocks/>
          </p:cNvGrpSpPr>
          <p:nvPr/>
        </p:nvGrpSpPr>
        <p:grpSpPr bwMode="auto">
          <a:xfrm>
            <a:off x="5029200" y="4876800"/>
            <a:ext cx="228600" cy="228600"/>
            <a:chOff x="4080" y="2112"/>
            <a:chExt cx="144" cy="144"/>
          </a:xfrm>
        </p:grpSpPr>
        <p:sp>
          <p:nvSpPr>
            <p:cNvPr id="5397" name="Line 277"/>
            <p:cNvSpPr>
              <a:spLocks noChangeShapeType="1"/>
            </p:cNvSpPr>
            <p:nvPr/>
          </p:nvSpPr>
          <p:spPr bwMode="auto">
            <a:xfrm>
              <a:off x="4080" y="2112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98" name="Line 278"/>
            <p:cNvSpPr>
              <a:spLocks noChangeShapeType="1"/>
            </p:cNvSpPr>
            <p:nvPr/>
          </p:nvSpPr>
          <p:spPr bwMode="auto">
            <a:xfrm flipV="1">
              <a:off x="4080" y="2112"/>
              <a:ext cx="9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326"/>
          <p:cNvGrpSpPr>
            <a:grpSpLocks/>
          </p:cNvGrpSpPr>
          <p:nvPr/>
        </p:nvGrpSpPr>
        <p:grpSpPr bwMode="auto">
          <a:xfrm>
            <a:off x="228600" y="4038600"/>
            <a:ext cx="8791575" cy="2133600"/>
            <a:chOff x="144" y="2544"/>
            <a:chExt cx="5538" cy="1344"/>
          </a:xfrm>
        </p:grpSpPr>
        <p:sp>
          <p:nvSpPr>
            <p:cNvPr id="5400" name="Line 280"/>
            <p:cNvSpPr>
              <a:spLocks noChangeShapeType="1"/>
            </p:cNvSpPr>
            <p:nvPr/>
          </p:nvSpPr>
          <p:spPr bwMode="auto">
            <a:xfrm>
              <a:off x="354" y="28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1" name="Line 281"/>
            <p:cNvSpPr>
              <a:spLocks noChangeShapeType="1"/>
            </p:cNvSpPr>
            <p:nvPr/>
          </p:nvSpPr>
          <p:spPr bwMode="auto">
            <a:xfrm flipV="1">
              <a:off x="78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2" name="Line 282"/>
            <p:cNvSpPr>
              <a:spLocks noChangeShapeType="1"/>
            </p:cNvSpPr>
            <p:nvPr/>
          </p:nvSpPr>
          <p:spPr bwMode="auto">
            <a:xfrm>
              <a:off x="1458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3" name="Line 283"/>
            <p:cNvSpPr>
              <a:spLocks noChangeShapeType="1"/>
            </p:cNvSpPr>
            <p:nvPr/>
          </p:nvSpPr>
          <p:spPr bwMode="auto">
            <a:xfrm>
              <a:off x="2178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4" name="Line 284"/>
            <p:cNvSpPr>
              <a:spLocks noChangeShapeType="1"/>
            </p:cNvSpPr>
            <p:nvPr/>
          </p:nvSpPr>
          <p:spPr bwMode="auto">
            <a:xfrm flipV="1">
              <a:off x="4512" y="2880"/>
              <a:ext cx="8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5" name="Line 285"/>
            <p:cNvSpPr>
              <a:spLocks noChangeShapeType="1"/>
            </p:cNvSpPr>
            <p:nvPr/>
          </p:nvSpPr>
          <p:spPr bwMode="auto">
            <a:xfrm flipV="1">
              <a:off x="2706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6" name="Line 286"/>
            <p:cNvSpPr>
              <a:spLocks noChangeShapeType="1"/>
            </p:cNvSpPr>
            <p:nvPr/>
          </p:nvSpPr>
          <p:spPr bwMode="auto">
            <a:xfrm>
              <a:off x="5136" y="288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7" name="Line 287"/>
            <p:cNvSpPr>
              <a:spLocks noChangeShapeType="1"/>
            </p:cNvSpPr>
            <p:nvPr/>
          </p:nvSpPr>
          <p:spPr bwMode="auto">
            <a:xfrm flipV="1">
              <a:off x="1362" y="295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08" name="Line 288"/>
            <p:cNvSpPr>
              <a:spLocks noChangeShapeType="1"/>
            </p:cNvSpPr>
            <p:nvPr/>
          </p:nvSpPr>
          <p:spPr bwMode="auto">
            <a:xfrm>
              <a:off x="1122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16" name="Group 289"/>
            <p:cNvGrpSpPr>
              <a:grpSpLocks/>
            </p:cNvGrpSpPr>
            <p:nvPr/>
          </p:nvGrpSpPr>
          <p:grpSpPr bwMode="auto">
            <a:xfrm>
              <a:off x="642" y="2688"/>
              <a:ext cx="96" cy="96"/>
              <a:chOff x="1344" y="1660"/>
              <a:chExt cx="96" cy="96"/>
            </a:xfrm>
          </p:grpSpPr>
          <p:sp>
            <p:nvSpPr>
              <p:cNvPr id="5410" name="Line 290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411" name="Line 291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5412" name="Picture 292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6" y="278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5413" name="Picture 293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6" y="2784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1074" y="2688"/>
              <a:ext cx="96" cy="96"/>
              <a:chOff x="1344" y="1660"/>
              <a:chExt cx="96" cy="96"/>
            </a:xfrm>
          </p:grpSpPr>
          <p:sp>
            <p:nvSpPr>
              <p:cNvPr id="5415" name="Line 295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416" name="Line 296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5417" name="Line 297"/>
            <p:cNvSpPr>
              <a:spLocks noChangeShapeType="1"/>
            </p:cNvSpPr>
            <p:nvPr/>
          </p:nvSpPr>
          <p:spPr bwMode="auto">
            <a:xfrm>
              <a:off x="642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18" name="Line 298"/>
            <p:cNvSpPr>
              <a:spLocks noChangeShapeType="1"/>
            </p:cNvSpPr>
            <p:nvPr/>
          </p:nvSpPr>
          <p:spPr bwMode="auto">
            <a:xfrm flipH="1">
              <a:off x="882" y="3888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19" name="Line 299"/>
            <p:cNvSpPr>
              <a:spLocks noChangeShapeType="1"/>
            </p:cNvSpPr>
            <p:nvPr/>
          </p:nvSpPr>
          <p:spPr bwMode="auto">
            <a:xfrm flipV="1">
              <a:off x="882" y="292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20" name="Line 300"/>
            <p:cNvSpPr>
              <a:spLocks noChangeShapeType="1"/>
            </p:cNvSpPr>
            <p:nvPr/>
          </p:nvSpPr>
          <p:spPr bwMode="auto">
            <a:xfrm>
              <a:off x="1362" y="3552"/>
              <a:ext cx="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5421" name="Picture 301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0" y="2784"/>
              <a:ext cx="192" cy="192"/>
            </a:xfrm>
            <a:prstGeom prst="rect">
              <a:avLst/>
            </a:prstGeom>
            <a:noFill/>
          </p:spPr>
        </p:pic>
        <p:sp>
          <p:nvSpPr>
            <p:cNvPr id="5422" name="Line 302"/>
            <p:cNvSpPr>
              <a:spLocks noChangeShapeType="1"/>
            </p:cNvSpPr>
            <p:nvPr/>
          </p:nvSpPr>
          <p:spPr bwMode="auto">
            <a:xfrm>
              <a:off x="2784" y="28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18" name="Group 303"/>
            <p:cNvGrpSpPr>
              <a:grpSpLocks/>
            </p:cNvGrpSpPr>
            <p:nvPr/>
          </p:nvGrpSpPr>
          <p:grpSpPr bwMode="auto">
            <a:xfrm>
              <a:off x="2514" y="2688"/>
              <a:ext cx="96" cy="96"/>
              <a:chOff x="1344" y="1660"/>
              <a:chExt cx="96" cy="96"/>
            </a:xfrm>
          </p:grpSpPr>
          <p:sp>
            <p:nvSpPr>
              <p:cNvPr id="5424" name="Line 304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425" name="Line 305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5426" name="Line 306"/>
            <p:cNvSpPr>
              <a:spLocks noChangeShapeType="1"/>
            </p:cNvSpPr>
            <p:nvPr/>
          </p:nvSpPr>
          <p:spPr bwMode="auto">
            <a:xfrm>
              <a:off x="2562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19" name="Group 307"/>
            <p:cNvGrpSpPr>
              <a:grpSpLocks/>
            </p:cNvGrpSpPr>
            <p:nvPr/>
          </p:nvGrpSpPr>
          <p:grpSpPr bwMode="auto">
            <a:xfrm>
              <a:off x="1872" y="2736"/>
              <a:ext cx="432" cy="306"/>
              <a:chOff x="1776" y="1440"/>
              <a:chExt cx="432" cy="306"/>
            </a:xfrm>
          </p:grpSpPr>
          <p:sp>
            <p:nvSpPr>
              <p:cNvPr id="5428" name="Rectangle 308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807" name="Object 2063"/>
              <p:cNvGraphicFramePr>
                <a:graphicFrameLocks noChangeAspect="1"/>
              </p:cNvGraphicFramePr>
              <p:nvPr/>
            </p:nvGraphicFramePr>
            <p:xfrm>
              <a:off x="1872" y="1440"/>
              <a:ext cx="252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793" name="Equation" r:id="rId22" imgW="177480" imgH="215640" progId="Equation.3">
                      <p:embed/>
                    </p:oleObj>
                  </mc:Choice>
                  <mc:Fallback>
                    <p:oleObj name="Equation" r:id="rId22" imgW="177480" imgH="21564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440"/>
                            <a:ext cx="252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3800" name="Object 2056"/>
            <p:cNvGraphicFramePr>
              <a:graphicFrameLocks noChangeAspect="1"/>
            </p:cNvGraphicFramePr>
            <p:nvPr/>
          </p:nvGraphicFramePr>
          <p:xfrm>
            <a:off x="3149" y="2688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94" name="Equation" r:id="rId23" imgW="152280" imgH="164880" progId="Equation.3">
                    <p:embed/>
                  </p:oleObj>
                </mc:Choice>
                <mc:Fallback>
                  <p:oleObj name="Equation" r:id="rId23" imgW="152280" imgH="1648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" y="2688"/>
                          <a:ext cx="133" cy="144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2057"/>
            <p:cNvGraphicFramePr>
              <a:graphicFrameLocks noChangeAspect="1"/>
            </p:cNvGraphicFramePr>
            <p:nvPr/>
          </p:nvGraphicFramePr>
          <p:xfrm>
            <a:off x="144" y="2544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95" name="Equation" r:id="rId24" imgW="317160" imgH="203040" progId="Equation.3">
                    <p:embed/>
                  </p:oleObj>
                </mc:Choice>
                <mc:Fallback>
                  <p:oleObj name="Equation" r:id="rId24" imgW="317160" imgH="2030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544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2" name="Object 2058"/>
            <p:cNvGraphicFramePr>
              <a:graphicFrameLocks noChangeAspect="1"/>
            </p:cNvGraphicFramePr>
            <p:nvPr/>
          </p:nvGraphicFramePr>
          <p:xfrm>
            <a:off x="5058" y="2688"/>
            <a:ext cx="133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96" name="Equation" r:id="rId25" imgW="152280" imgH="177480" progId="Equation.3">
                    <p:embed/>
                  </p:oleObj>
                </mc:Choice>
                <mc:Fallback>
                  <p:oleObj name="Equation" r:id="rId25" imgW="152280" imgH="1774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8" y="2688"/>
                          <a:ext cx="133" cy="155"/>
                        </a:xfrm>
                        <a:prstGeom prst="rect">
                          <a:avLst/>
                        </a:prstGeom>
                        <a:solidFill>
                          <a:srgbClr val="CC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313"/>
            <p:cNvGrpSpPr>
              <a:grpSpLocks/>
            </p:cNvGrpSpPr>
            <p:nvPr/>
          </p:nvGrpSpPr>
          <p:grpSpPr bwMode="auto">
            <a:xfrm>
              <a:off x="3504" y="2736"/>
              <a:ext cx="1008" cy="324"/>
              <a:chOff x="2064" y="3351"/>
              <a:chExt cx="1008" cy="324"/>
            </a:xfrm>
          </p:grpSpPr>
          <p:sp>
            <p:nvSpPr>
              <p:cNvPr id="5434" name="Rectangle 314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100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806" name="Object 2062"/>
              <p:cNvGraphicFramePr>
                <a:graphicFrameLocks noChangeAspect="1"/>
              </p:cNvGraphicFramePr>
              <p:nvPr/>
            </p:nvGraphicFramePr>
            <p:xfrm>
              <a:off x="2160" y="3351"/>
              <a:ext cx="783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797" name="Equation" r:id="rId27" imgW="647640" imgH="228600" progId="Equation.3">
                      <p:embed/>
                    </p:oleObj>
                  </mc:Choice>
                  <mc:Fallback>
                    <p:oleObj name="Equation" r:id="rId27" imgW="647640" imgH="22860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3351"/>
                            <a:ext cx="783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36" name="Line 316"/>
            <p:cNvSpPr>
              <a:spLocks noChangeShapeType="1"/>
            </p:cNvSpPr>
            <p:nvPr/>
          </p:nvSpPr>
          <p:spPr bwMode="auto">
            <a:xfrm>
              <a:off x="2706" y="326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317"/>
            <p:cNvGrpSpPr>
              <a:grpSpLocks/>
            </p:cNvGrpSpPr>
            <p:nvPr/>
          </p:nvGrpSpPr>
          <p:grpSpPr bwMode="auto">
            <a:xfrm>
              <a:off x="3792" y="3102"/>
              <a:ext cx="432" cy="258"/>
              <a:chOff x="4176" y="1806"/>
              <a:chExt cx="432" cy="306"/>
            </a:xfrm>
          </p:grpSpPr>
          <p:sp>
            <p:nvSpPr>
              <p:cNvPr id="5438" name="Rectangle 318"/>
              <p:cNvSpPr>
                <a:spLocks noChangeArrowheads="1"/>
              </p:cNvSpPr>
              <p:nvPr/>
            </p:nvSpPr>
            <p:spPr bwMode="auto">
              <a:xfrm>
                <a:off x="4176" y="1806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805" name="Object 2061"/>
              <p:cNvGraphicFramePr>
                <a:graphicFrameLocks noChangeAspect="1"/>
              </p:cNvGraphicFramePr>
              <p:nvPr/>
            </p:nvGraphicFramePr>
            <p:xfrm>
              <a:off x="4236" y="1806"/>
              <a:ext cx="324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798" name="Equation" r:id="rId28" imgW="228600" imgH="215640" progId="Equation.3">
                      <p:embed/>
                    </p:oleObj>
                  </mc:Choice>
                  <mc:Fallback>
                    <p:oleObj name="Equation" r:id="rId28" imgW="228600" imgH="21564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6" y="1806"/>
                            <a:ext cx="324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3803" name="Object 2059"/>
            <p:cNvGraphicFramePr>
              <a:graphicFrameLocks noChangeAspect="1"/>
            </p:cNvGraphicFramePr>
            <p:nvPr/>
          </p:nvGraphicFramePr>
          <p:xfrm>
            <a:off x="5232" y="2544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99" name="Equation" r:id="rId29" imgW="317160" imgH="203040" progId="Equation.3">
                    <p:embed/>
                  </p:oleObj>
                </mc:Choice>
                <mc:Fallback>
                  <p:oleObj name="Equation" r:id="rId29" imgW="317160" imgH="2030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2544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41" name="Line 321"/>
            <p:cNvSpPr>
              <a:spLocks noChangeShapeType="1"/>
            </p:cNvSpPr>
            <p:nvPr/>
          </p:nvSpPr>
          <p:spPr bwMode="auto">
            <a:xfrm>
              <a:off x="3216" y="288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322"/>
            <p:cNvGrpSpPr>
              <a:grpSpLocks/>
            </p:cNvGrpSpPr>
            <p:nvPr/>
          </p:nvGrpSpPr>
          <p:grpSpPr bwMode="auto">
            <a:xfrm>
              <a:off x="1824" y="3360"/>
              <a:ext cx="720" cy="336"/>
              <a:chOff x="1824" y="3360"/>
              <a:chExt cx="720" cy="336"/>
            </a:xfrm>
          </p:grpSpPr>
          <p:sp>
            <p:nvSpPr>
              <p:cNvPr id="5443" name="Rectangle 323"/>
              <p:cNvSpPr>
                <a:spLocks noChangeArrowheads="1"/>
              </p:cNvSpPr>
              <p:nvPr/>
            </p:nvSpPr>
            <p:spPr bwMode="auto">
              <a:xfrm>
                <a:off x="1824" y="3360"/>
                <a:ext cx="72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804" name="Object 2060"/>
              <p:cNvGraphicFramePr>
                <a:graphicFrameLocks noChangeAspect="1"/>
              </p:cNvGraphicFramePr>
              <p:nvPr/>
            </p:nvGraphicFramePr>
            <p:xfrm>
              <a:off x="1926" y="3360"/>
              <a:ext cx="522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800" name="Equation" r:id="rId30" imgW="368280" imgH="215640" progId="Equation.3">
                      <p:embed/>
                    </p:oleObj>
                  </mc:Choice>
                  <mc:Fallback>
                    <p:oleObj name="Equation" r:id="rId30" imgW="368280" imgH="215640" progId="Equation.3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360"/>
                            <a:ext cx="522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45" name="Line 325"/>
            <p:cNvSpPr>
              <a:spLocks noChangeShapeType="1"/>
            </p:cNvSpPr>
            <p:nvPr/>
          </p:nvSpPr>
          <p:spPr bwMode="auto">
            <a:xfrm>
              <a:off x="2544" y="35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371"/>
          <p:cNvGrpSpPr>
            <a:grpSpLocks/>
          </p:cNvGrpSpPr>
          <p:nvPr/>
        </p:nvGrpSpPr>
        <p:grpSpPr bwMode="auto">
          <a:xfrm>
            <a:off x="4953000" y="295275"/>
            <a:ext cx="3124200" cy="1076325"/>
            <a:chOff x="2928" y="414"/>
            <a:chExt cx="1968" cy="678"/>
          </a:xfrm>
        </p:grpSpPr>
        <p:pic>
          <p:nvPicPr>
            <p:cNvPr id="5492" name="Picture 372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816"/>
              <a:ext cx="192" cy="192"/>
            </a:xfrm>
            <a:prstGeom prst="rect">
              <a:avLst/>
            </a:prstGeom>
            <a:noFill/>
          </p:spPr>
        </p:pic>
        <p:sp>
          <p:nvSpPr>
            <p:cNvPr id="5493" name="Line 373"/>
            <p:cNvSpPr>
              <a:spLocks noChangeShapeType="1"/>
            </p:cNvSpPr>
            <p:nvPr/>
          </p:nvSpPr>
          <p:spPr bwMode="auto">
            <a:xfrm>
              <a:off x="2928" y="9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5494" name="Line 374"/>
            <p:cNvSpPr>
              <a:spLocks noChangeShapeType="1"/>
            </p:cNvSpPr>
            <p:nvPr/>
          </p:nvSpPr>
          <p:spPr bwMode="auto">
            <a:xfrm>
              <a:off x="3504" y="9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95" name="Line 375"/>
            <p:cNvSpPr>
              <a:spLocks noChangeShapeType="1"/>
            </p:cNvSpPr>
            <p:nvPr/>
          </p:nvSpPr>
          <p:spPr bwMode="auto">
            <a:xfrm>
              <a:off x="4368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96" name="Line 376"/>
            <p:cNvSpPr>
              <a:spLocks noChangeShapeType="1"/>
            </p:cNvSpPr>
            <p:nvPr/>
          </p:nvSpPr>
          <p:spPr bwMode="auto">
            <a:xfrm>
              <a:off x="3648" y="9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377"/>
            <p:cNvGrpSpPr>
              <a:grpSpLocks/>
            </p:cNvGrpSpPr>
            <p:nvPr/>
          </p:nvGrpSpPr>
          <p:grpSpPr bwMode="auto">
            <a:xfrm>
              <a:off x="4656" y="768"/>
              <a:ext cx="96" cy="96"/>
              <a:chOff x="1344" y="1660"/>
              <a:chExt cx="96" cy="96"/>
            </a:xfrm>
          </p:grpSpPr>
          <p:sp>
            <p:nvSpPr>
              <p:cNvPr id="5498" name="Line 378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499" name="Line 379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25" name="Group 380"/>
            <p:cNvGrpSpPr>
              <a:grpSpLocks/>
            </p:cNvGrpSpPr>
            <p:nvPr/>
          </p:nvGrpSpPr>
          <p:grpSpPr bwMode="auto">
            <a:xfrm>
              <a:off x="4608" y="624"/>
              <a:ext cx="96" cy="96"/>
              <a:chOff x="1344" y="1660"/>
              <a:chExt cx="96" cy="96"/>
            </a:xfrm>
          </p:grpSpPr>
          <p:sp>
            <p:nvSpPr>
              <p:cNvPr id="5501" name="Line 381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502" name="Line 382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5503" name="Line 383"/>
            <p:cNvSpPr>
              <a:spLocks noChangeShapeType="1"/>
            </p:cNvSpPr>
            <p:nvPr/>
          </p:nvSpPr>
          <p:spPr bwMode="auto">
            <a:xfrm flipV="1">
              <a:off x="3024" y="5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504" name="Line 384"/>
            <p:cNvSpPr>
              <a:spLocks noChangeShapeType="1"/>
            </p:cNvSpPr>
            <p:nvPr/>
          </p:nvSpPr>
          <p:spPr bwMode="auto">
            <a:xfrm>
              <a:off x="4752" y="5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505" name="Line 385"/>
            <p:cNvSpPr>
              <a:spLocks noChangeShapeType="1"/>
            </p:cNvSpPr>
            <p:nvPr/>
          </p:nvSpPr>
          <p:spPr bwMode="auto">
            <a:xfrm>
              <a:off x="3024" y="57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" name="Group 386"/>
            <p:cNvGrpSpPr>
              <a:grpSpLocks/>
            </p:cNvGrpSpPr>
            <p:nvPr/>
          </p:nvGrpSpPr>
          <p:grpSpPr bwMode="auto">
            <a:xfrm>
              <a:off x="3792" y="414"/>
              <a:ext cx="384" cy="306"/>
              <a:chOff x="3792" y="1086"/>
              <a:chExt cx="384" cy="306"/>
            </a:xfrm>
          </p:grpSpPr>
          <p:sp>
            <p:nvSpPr>
              <p:cNvPr id="5507" name="Rectangle 387"/>
              <p:cNvSpPr>
                <a:spLocks noChangeArrowheads="1"/>
              </p:cNvSpPr>
              <p:nvPr/>
            </p:nvSpPr>
            <p:spPr bwMode="auto">
              <a:xfrm>
                <a:off x="3792" y="1086"/>
                <a:ext cx="38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799" name="Object 2055"/>
              <p:cNvGraphicFramePr>
                <a:graphicFrameLocks noChangeAspect="1"/>
              </p:cNvGraphicFramePr>
              <p:nvPr/>
            </p:nvGraphicFramePr>
            <p:xfrm>
              <a:off x="3888" y="1086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801" name="Equation" r:id="rId31" imgW="203040" imgH="215640" progId="Equation.3">
                      <p:embed/>
                    </p:oleObj>
                  </mc:Choice>
                  <mc:Fallback>
                    <p:oleObj name="Equation" r:id="rId31" imgW="203040" imgH="21564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1086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Group 389"/>
            <p:cNvGrpSpPr>
              <a:grpSpLocks/>
            </p:cNvGrpSpPr>
            <p:nvPr/>
          </p:nvGrpSpPr>
          <p:grpSpPr bwMode="auto">
            <a:xfrm>
              <a:off x="3216" y="768"/>
              <a:ext cx="432" cy="306"/>
              <a:chOff x="3216" y="1440"/>
              <a:chExt cx="432" cy="306"/>
            </a:xfrm>
          </p:grpSpPr>
          <p:sp>
            <p:nvSpPr>
              <p:cNvPr id="5510" name="Rectangle 390"/>
              <p:cNvSpPr>
                <a:spLocks noChangeArrowheads="1"/>
              </p:cNvSpPr>
              <p:nvPr/>
            </p:nvSpPr>
            <p:spPr bwMode="auto">
              <a:xfrm>
                <a:off x="3216" y="1440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798" name="Object 2054"/>
              <p:cNvGraphicFramePr>
                <a:graphicFrameLocks noChangeAspect="1"/>
              </p:cNvGraphicFramePr>
              <p:nvPr/>
            </p:nvGraphicFramePr>
            <p:xfrm>
              <a:off x="3312" y="1440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802" name="Equation" r:id="rId33" imgW="203040" imgH="215640" progId="Equation.3">
                      <p:embed/>
                    </p:oleObj>
                  </mc:Choice>
                  <mc:Fallback>
                    <p:oleObj name="Equation" r:id="rId33" imgW="203040" imgH="21564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1440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3796" name="Object 2052"/>
            <p:cNvGraphicFramePr>
              <a:graphicFrameLocks noChangeAspect="1"/>
            </p:cNvGraphicFramePr>
            <p:nvPr/>
          </p:nvGraphicFramePr>
          <p:xfrm>
            <a:off x="3792" y="768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03" name="Equation" r:id="rId35" imgW="152280" imgH="164880" progId="Equation.3">
                    <p:embed/>
                  </p:oleObj>
                </mc:Choice>
                <mc:Fallback>
                  <p:oleObj name="Equation" r:id="rId35" imgW="152280" imgH="164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768"/>
                          <a:ext cx="133" cy="144"/>
                        </a:xfrm>
                        <a:prstGeom prst="rect">
                          <a:avLst/>
                        </a:prstGeom>
                        <a:solidFill>
                          <a:srgbClr val="00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393"/>
            <p:cNvGrpSpPr>
              <a:grpSpLocks/>
            </p:cNvGrpSpPr>
            <p:nvPr/>
          </p:nvGrpSpPr>
          <p:grpSpPr bwMode="auto">
            <a:xfrm>
              <a:off x="4080" y="768"/>
              <a:ext cx="432" cy="324"/>
              <a:chOff x="4176" y="1440"/>
              <a:chExt cx="432" cy="324"/>
            </a:xfrm>
          </p:grpSpPr>
          <p:sp>
            <p:nvSpPr>
              <p:cNvPr id="5514" name="Rectangle 394"/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3797" name="Object 2053"/>
              <p:cNvGraphicFramePr>
                <a:graphicFrameLocks noChangeAspect="1"/>
              </p:cNvGraphicFramePr>
              <p:nvPr/>
            </p:nvGraphicFramePr>
            <p:xfrm>
              <a:off x="4290" y="1440"/>
              <a:ext cx="270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804" name="Equation" r:id="rId37" imgW="190440" imgH="228600" progId="Equation.3">
                      <p:embed/>
                    </p:oleObj>
                  </mc:Choice>
                  <mc:Fallback>
                    <p:oleObj name="Equation" r:id="rId37" imgW="190440" imgH="2286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0" y="1440"/>
                            <a:ext cx="270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520" name="Rectangle 400"/>
          <p:cNvSpPr>
            <a:spLocks noChangeArrowheads="1"/>
          </p:cNvSpPr>
          <p:nvPr/>
        </p:nvSpPr>
        <p:spPr bwMode="auto">
          <a:xfrm>
            <a:off x="5029200" y="304800"/>
            <a:ext cx="3124200" cy="1066800"/>
          </a:xfrm>
          <a:prstGeom prst="rect">
            <a:avLst/>
          </a:prstGeom>
          <a:noFill/>
          <a:ln w="9525">
            <a:solidFill>
              <a:srgbClr val="FF00FF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9" name="Group 401"/>
          <p:cNvGrpSpPr>
            <a:grpSpLocks/>
          </p:cNvGrpSpPr>
          <p:nvPr/>
        </p:nvGrpSpPr>
        <p:grpSpPr bwMode="auto">
          <a:xfrm>
            <a:off x="4953000" y="228600"/>
            <a:ext cx="3276600" cy="1295400"/>
            <a:chOff x="3120" y="144"/>
            <a:chExt cx="1968" cy="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22" name="Rectangle 402"/>
            <p:cNvSpPr>
              <a:spLocks noChangeArrowheads="1"/>
            </p:cNvSpPr>
            <p:nvPr/>
          </p:nvSpPr>
          <p:spPr bwMode="auto">
            <a:xfrm>
              <a:off x="3120" y="144"/>
              <a:ext cx="1968" cy="96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3795" name="Object 2051"/>
            <p:cNvGraphicFramePr>
              <a:graphicFrameLocks noChangeAspect="1"/>
            </p:cNvGraphicFramePr>
            <p:nvPr/>
          </p:nvGraphicFramePr>
          <p:xfrm>
            <a:off x="3552" y="432"/>
            <a:ext cx="115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05" name="Equation" r:id="rId39" imgW="647640" imgH="228600" progId="Equation.3">
                    <p:embed/>
                  </p:oleObj>
                </mc:Choice>
                <mc:Fallback>
                  <p:oleObj name="Equation" r:id="rId39" imgW="6476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432"/>
                          <a:ext cx="1152" cy="4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379413"/>
            <a:ext cx="277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4. </a:t>
            </a:r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III</a:t>
            </a:r>
          </a:p>
        </p:txBody>
      </p:sp>
      <p:sp>
        <p:nvSpPr>
          <p:cNvPr id="6207" name="AutoShape 63"/>
          <p:cNvSpPr>
            <a:spLocks noChangeArrowheads="1"/>
          </p:cNvSpPr>
          <p:nvPr/>
        </p:nvSpPr>
        <p:spPr bwMode="auto">
          <a:xfrm>
            <a:off x="4495800" y="3276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28600" y="3810000"/>
            <a:ext cx="8791575" cy="1371600"/>
            <a:chOff x="126" y="2496"/>
            <a:chExt cx="5538" cy="864"/>
          </a:xfrm>
        </p:grpSpPr>
        <p:sp>
          <p:nvSpPr>
            <p:cNvPr id="6208" name="Line 64"/>
            <p:cNvSpPr>
              <a:spLocks noChangeShapeType="1"/>
            </p:cNvSpPr>
            <p:nvPr/>
          </p:nvSpPr>
          <p:spPr bwMode="auto">
            <a:xfrm>
              <a:off x="336" y="28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211" name="Line 67"/>
            <p:cNvSpPr>
              <a:spLocks noChangeShapeType="1"/>
            </p:cNvSpPr>
            <p:nvPr/>
          </p:nvSpPr>
          <p:spPr bwMode="auto">
            <a:xfrm flipV="1">
              <a:off x="4032" y="283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212" name="Line 68"/>
            <p:cNvSpPr>
              <a:spLocks noChangeShapeType="1"/>
            </p:cNvSpPr>
            <p:nvPr/>
          </p:nvSpPr>
          <p:spPr bwMode="auto">
            <a:xfrm>
              <a:off x="5088" y="28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624" y="2640"/>
              <a:ext cx="96" cy="96"/>
              <a:chOff x="1344" y="1660"/>
              <a:chExt cx="96" cy="96"/>
            </a:xfrm>
          </p:grpSpPr>
          <p:sp>
            <p:nvSpPr>
              <p:cNvPr id="6216" name="Line 72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217" name="Line 73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6218" name="Picture 74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8" y="2736"/>
              <a:ext cx="192" cy="192"/>
            </a:xfrm>
            <a:prstGeom prst="rect">
              <a:avLst/>
            </a:prstGeom>
            <a:noFill/>
          </p:spPr>
        </p:pic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>
              <a:off x="624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224" name="Line 80"/>
            <p:cNvSpPr>
              <a:spLocks noChangeShapeType="1"/>
            </p:cNvSpPr>
            <p:nvPr/>
          </p:nvSpPr>
          <p:spPr bwMode="auto">
            <a:xfrm flipH="1">
              <a:off x="864" y="3360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225" name="Line 81"/>
            <p:cNvSpPr>
              <a:spLocks noChangeShapeType="1"/>
            </p:cNvSpPr>
            <p:nvPr/>
          </p:nvSpPr>
          <p:spPr bwMode="auto">
            <a:xfrm flipV="1">
              <a:off x="864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227" name="Line 83"/>
            <p:cNvSpPr>
              <a:spLocks noChangeShapeType="1"/>
            </p:cNvSpPr>
            <p:nvPr/>
          </p:nvSpPr>
          <p:spPr bwMode="auto">
            <a:xfrm>
              <a:off x="960" y="283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aphicFrame>
          <p:nvGraphicFramePr>
            <p:cNvPr id="34826" name="Object 1034"/>
            <p:cNvGraphicFramePr>
              <a:graphicFrameLocks noChangeAspect="1"/>
            </p:cNvGraphicFramePr>
            <p:nvPr/>
          </p:nvGraphicFramePr>
          <p:xfrm>
            <a:off x="126" y="2496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39" name="Equation" r:id="rId4" imgW="317160" imgH="203040" progId="Equation.3">
                    <p:embed/>
                  </p:oleObj>
                </mc:Choice>
                <mc:Fallback>
                  <p:oleObj name="Equation" r:id="rId4" imgW="317160" imgH="2030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" y="2496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33" name="Rectangle 89"/>
            <p:cNvSpPr>
              <a:spLocks noChangeArrowheads="1"/>
            </p:cNvSpPr>
            <p:nvPr/>
          </p:nvSpPr>
          <p:spPr bwMode="auto">
            <a:xfrm>
              <a:off x="1824" y="2496"/>
              <a:ext cx="2448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4827" name="Object 1035"/>
            <p:cNvGraphicFramePr>
              <a:graphicFrameLocks noChangeAspect="1"/>
            </p:cNvGraphicFramePr>
            <p:nvPr/>
          </p:nvGraphicFramePr>
          <p:xfrm>
            <a:off x="1965" y="2544"/>
            <a:ext cx="2211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0" name="Equation" r:id="rId6" imgW="1790640" imgH="431640" progId="Equation.3">
                    <p:embed/>
                  </p:oleObj>
                </mc:Choice>
                <mc:Fallback>
                  <p:oleObj name="Equation" r:id="rId6" imgW="1790640" imgH="4316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5" y="2544"/>
                          <a:ext cx="2211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036"/>
            <p:cNvGraphicFramePr>
              <a:graphicFrameLocks noChangeAspect="1"/>
            </p:cNvGraphicFramePr>
            <p:nvPr/>
          </p:nvGraphicFramePr>
          <p:xfrm>
            <a:off x="5214" y="2496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1" name="Equation" r:id="rId8" imgW="317160" imgH="203040" progId="Equation.3">
                    <p:embed/>
                  </p:oleObj>
                </mc:Choice>
                <mc:Fallback>
                  <p:oleObj name="Equation" r:id="rId8" imgW="317160" imgH="20304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" y="2496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16" name="Object 1024"/>
          <p:cNvGraphicFramePr>
            <a:graphicFrameLocks noChangeAspect="1"/>
          </p:cNvGraphicFramePr>
          <p:nvPr/>
        </p:nvGraphicFramePr>
        <p:xfrm>
          <a:off x="1636713" y="5640388"/>
          <a:ext cx="60848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42" name="Equation" r:id="rId10" imgW="2908080" imgH="380880" progId="Equation.3">
                  <p:embed/>
                </p:oleObj>
              </mc:Choice>
              <mc:Fallback>
                <p:oleObj name="Equation" r:id="rId10" imgW="290808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5640388"/>
                        <a:ext cx="6084887" cy="7588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3" name="Rectangle 179"/>
          <p:cNvSpPr>
            <a:spLocks noChangeArrowheads="1"/>
          </p:cNvSpPr>
          <p:nvPr/>
        </p:nvSpPr>
        <p:spPr bwMode="auto">
          <a:xfrm>
            <a:off x="4343400" y="1143000"/>
            <a:ext cx="2971800" cy="1066800"/>
          </a:xfrm>
          <a:prstGeom prst="rect">
            <a:avLst/>
          </a:prstGeom>
          <a:noFill/>
          <a:ln w="9525">
            <a:solidFill>
              <a:srgbClr val="FF00FF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39"/>
          <p:cNvGrpSpPr>
            <a:grpSpLocks/>
          </p:cNvGrpSpPr>
          <p:nvPr/>
        </p:nvGrpSpPr>
        <p:grpSpPr bwMode="auto">
          <a:xfrm>
            <a:off x="152400" y="990600"/>
            <a:ext cx="8915400" cy="2133600"/>
            <a:chOff x="96" y="624"/>
            <a:chExt cx="5616" cy="1344"/>
          </a:xfrm>
        </p:grpSpPr>
        <p:graphicFrame>
          <p:nvGraphicFramePr>
            <p:cNvPr id="34818" name="Object 1026"/>
            <p:cNvGraphicFramePr>
              <a:graphicFrameLocks noChangeAspect="1"/>
            </p:cNvGraphicFramePr>
            <p:nvPr/>
          </p:nvGraphicFramePr>
          <p:xfrm>
            <a:off x="96" y="624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3" name="Equation" r:id="rId12" imgW="317160" imgH="203040" progId="Equation.3">
                    <p:embed/>
                  </p:oleObj>
                </mc:Choice>
                <mc:Fallback>
                  <p:oleObj name="Equation" r:id="rId12" imgW="3171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624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85" name="Line 241"/>
            <p:cNvSpPr>
              <a:spLocks noChangeShapeType="1"/>
            </p:cNvSpPr>
            <p:nvPr/>
          </p:nvSpPr>
          <p:spPr bwMode="auto">
            <a:xfrm>
              <a:off x="354" y="9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86" name="Line 242"/>
            <p:cNvSpPr>
              <a:spLocks noChangeShapeType="1"/>
            </p:cNvSpPr>
            <p:nvPr/>
          </p:nvSpPr>
          <p:spPr bwMode="auto">
            <a:xfrm flipV="1">
              <a:off x="786" y="9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87" name="Line 243"/>
            <p:cNvSpPr>
              <a:spLocks noChangeShapeType="1"/>
            </p:cNvSpPr>
            <p:nvPr/>
          </p:nvSpPr>
          <p:spPr bwMode="auto">
            <a:xfrm>
              <a:off x="1458" y="9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88" name="Line 244"/>
            <p:cNvSpPr>
              <a:spLocks noChangeShapeType="1"/>
            </p:cNvSpPr>
            <p:nvPr/>
          </p:nvSpPr>
          <p:spPr bwMode="auto">
            <a:xfrm flipV="1">
              <a:off x="4512" y="960"/>
              <a:ext cx="8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89" name="Line 245"/>
            <p:cNvSpPr>
              <a:spLocks noChangeShapeType="1"/>
            </p:cNvSpPr>
            <p:nvPr/>
          </p:nvSpPr>
          <p:spPr bwMode="auto">
            <a:xfrm>
              <a:off x="5136" y="96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90" name="Line 246"/>
            <p:cNvSpPr>
              <a:spLocks noChangeShapeType="1"/>
            </p:cNvSpPr>
            <p:nvPr/>
          </p:nvSpPr>
          <p:spPr bwMode="auto">
            <a:xfrm flipV="1">
              <a:off x="1362" y="103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391" name="Line 247"/>
            <p:cNvSpPr>
              <a:spLocks noChangeShapeType="1"/>
            </p:cNvSpPr>
            <p:nvPr/>
          </p:nvSpPr>
          <p:spPr bwMode="auto">
            <a:xfrm>
              <a:off x="1122" y="11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5" name="Group 248"/>
            <p:cNvGrpSpPr>
              <a:grpSpLocks/>
            </p:cNvGrpSpPr>
            <p:nvPr/>
          </p:nvGrpSpPr>
          <p:grpSpPr bwMode="auto">
            <a:xfrm>
              <a:off x="642" y="768"/>
              <a:ext cx="96" cy="96"/>
              <a:chOff x="1344" y="1660"/>
              <a:chExt cx="96" cy="96"/>
            </a:xfrm>
          </p:grpSpPr>
          <p:sp>
            <p:nvSpPr>
              <p:cNvPr id="6393" name="Line 249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394" name="Line 250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6395" name="Picture 251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" y="86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6396" name="Picture 252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6" y="864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6" name="Group 253"/>
            <p:cNvGrpSpPr>
              <a:grpSpLocks/>
            </p:cNvGrpSpPr>
            <p:nvPr/>
          </p:nvGrpSpPr>
          <p:grpSpPr bwMode="auto">
            <a:xfrm>
              <a:off x="1074" y="768"/>
              <a:ext cx="96" cy="96"/>
              <a:chOff x="1344" y="1660"/>
              <a:chExt cx="96" cy="96"/>
            </a:xfrm>
          </p:grpSpPr>
          <p:sp>
            <p:nvSpPr>
              <p:cNvPr id="6398" name="Line 254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399" name="Line 255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6400" name="Line 256"/>
            <p:cNvSpPr>
              <a:spLocks noChangeShapeType="1"/>
            </p:cNvSpPr>
            <p:nvPr/>
          </p:nvSpPr>
          <p:spPr bwMode="auto">
            <a:xfrm>
              <a:off x="642" y="11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401" name="Line 257"/>
            <p:cNvSpPr>
              <a:spLocks noChangeShapeType="1"/>
            </p:cNvSpPr>
            <p:nvPr/>
          </p:nvSpPr>
          <p:spPr bwMode="auto">
            <a:xfrm flipH="1">
              <a:off x="882" y="1968"/>
              <a:ext cx="4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6402" name="Line 258"/>
            <p:cNvSpPr>
              <a:spLocks noChangeShapeType="1"/>
            </p:cNvSpPr>
            <p:nvPr/>
          </p:nvSpPr>
          <p:spPr bwMode="auto">
            <a:xfrm flipV="1">
              <a:off x="882" y="100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403" name="Line 259"/>
            <p:cNvSpPr>
              <a:spLocks noChangeShapeType="1"/>
            </p:cNvSpPr>
            <p:nvPr/>
          </p:nvSpPr>
          <p:spPr bwMode="auto">
            <a:xfrm>
              <a:off x="1362" y="163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404" name="Line 260"/>
            <p:cNvSpPr>
              <a:spLocks noChangeShapeType="1"/>
            </p:cNvSpPr>
            <p:nvPr/>
          </p:nvSpPr>
          <p:spPr bwMode="auto">
            <a:xfrm>
              <a:off x="1536" y="960"/>
              <a:ext cx="1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7" name="Group 261"/>
            <p:cNvGrpSpPr>
              <a:grpSpLocks/>
            </p:cNvGrpSpPr>
            <p:nvPr/>
          </p:nvGrpSpPr>
          <p:grpSpPr bwMode="auto">
            <a:xfrm>
              <a:off x="1872" y="816"/>
              <a:ext cx="432" cy="306"/>
              <a:chOff x="1776" y="1440"/>
              <a:chExt cx="432" cy="306"/>
            </a:xfrm>
          </p:grpSpPr>
          <p:sp>
            <p:nvSpPr>
              <p:cNvPr id="6406" name="Rectangle 262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4825" name="Object 1033"/>
              <p:cNvGraphicFramePr>
                <a:graphicFrameLocks noChangeAspect="1"/>
              </p:cNvGraphicFramePr>
              <p:nvPr/>
            </p:nvGraphicFramePr>
            <p:xfrm>
              <a:off x="1872" y="1440"/>
              <a:ext cx="252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44" name="Equation" r:id="rId13" imgW="177480" imgH="215640" progId="Equation.3">
                      <p:embed/>
                    </p:oleObj>
                  </mc:Choice>
                  <mc:Fallback>
                    <p:oleObj name="Equation" r:id="rId13" imgW="177480" imgH="21564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440"/>
                            <a:ext cx="252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4819" name="Object 1027"/>
            <p:cNvGraphicFramePr>
              <a:graphicFrameLocks noChangeAspect="1"/>
            </p:cNvGraphicFramePr>
            <p:nvPr/>
          </p:nvGraphicFramePr>
          <p:xfrm>
            <a:off x="5058" y="763"/>
            <a:ext cx="133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5" name="Equation" r:id="rId15" imgW="152280" imgH="177480" progId="Equation.3">
                    <p:embed/>
                  </p:oleObj>
                </mc:Choice>
                <mc:Fallback>
                  <p:oleObj name="Equation" r:id="rId15" imgW="15228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8" y="763"/>
                          <a:ext cx="133" cy="155"/>
                        </a:xfrm>
                        <a:prstGeom prst="rect">
                          <a:avLst/>
                        </a:prstGeom>
                        <a:solidFill>
                          <a:srgbClr val="CC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265"/>
            <p:cNvGrpSpPr>
              <a:grpSpLocks/>
            </p:cNvGrpSpPr>
            <p:nvPr/>
          </p:nvGrpSpPr>
          <p:grpSpPr bwMode="auto">
            <a:xfrm>
              <a:off x="3216" y="960"/>
              <a:ext cx="1920" cy="672"/>
              <a:chOff x="1392" y="672"/>
              <a:chExt cx="1920" cy="672"/>
            </a:xfrm>
          </p:grpSpPr>
          <p:sp>
            <p:nvSpPr>
              <p:cNvPr id="6410" name="Line 266"/>
              <p:cNvSpPr>
                <a:spLocks noChangeShapeType="1"/>
              </p:cNvSpPr>
              <p:nvPr/>
            </p:nvSpPr>
            <p:spPr bwMode="auto">
              <a:xfrm>
                <a:off x="3312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11" name="Line 267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12" name="Line 268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13" name="Rectangle 269"/>
            <p:cNvSpPr>
              <a:spLocks noChangeArrowheads="1"/>
            </p:cNvSpPr>
            <p:nvPr/>
          </p:nvSpPr>
          <p:spPr bwMode="auto">
            <a:xfrm>
              <a:off x="2640" y="1440"/>
              <a:ext cx="1152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4820" name="Object 1028"/>
            <p:cNvGraphicFramePr>
              <a:graphicFrameLocks noChangeAspect="1"/>
            </p:cNvGraphicFramePr>
            <p:nvPr/>
          </p:nvGraphicFramePr>
          <p:xfrm>
            <a:off x="2832" y="1411"/>
            <a:ext cx="768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6" name="Equation" r:id="rId17" imgW="698400" imgH="431640" progId="Equation.3">
                    <p:embed/>
                  </p:oleObj>
                </mc:Choice>
                <mc:Fallback>
                  <p:oleObj name="Equation" r:id="rId17" imgW="69840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411"/>
                          <a:ext cx="768" cy="5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1" name="Object 1029"/>
            <p:cNvGraphicFramePr>
              <a:graphicFrameLocks noChangeAspect="1"/>
            </p:cNvGraphicFramePr>
            <p:nvPr/>
          </p:nvGraphicFramePr>
          <p:xfrm>
            <a:off x="5262" y="624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47" name="Equation" r:id="rId19" imgW="317160" imgH="203040" progId="Equation.3">
                    <p:embed/>
                  </p:oleObj>
                </mc:Choice>
                <mc:Fallback>
                  <p:oleObj name="Equation" r:id="rId19" imgW="31716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2" y="624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272"/>
            <p:cNvGrpSpPr>
              <a:grpSpLocks/>
            </p:cNvGrpSpPr>
            <p:nvPr/>
          </p:nvGrpSpPr>
          <p:grpSpPr bwMode="auto">
            <a:xfrm>
              <a:off x="2736" y="768"/>
              <a:ext cx="1920" cy="576"/>
              <a:chOff x="1344" y="3024"/>
              <a:chExt cx="1920" cy="576"/>
            </a:xfrm>
          </p:grpSpPr>
          <p:sp>
            <p:nvSpPr>
              <p:cNvPr id="6417" name="Line 273"/>
              <p:cNvSpPr>
                <a:spLocks noChangeShapeType="1"/>
              </p:cNvSpPr>
              <p:nvPr/>
            </p:nvSpPr>
            <p:spPr bwMode="auto">
              <a:xfrm flipV="1">
                <a:off x="1536" y="32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pic>
            <p:nvPicPr>
              <p:cNvPr id="6418" name="Picture 274" descr="untitl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0" y="3120"/>
                <a:ext cx="192" cy="192"/>
              </a:xfrm>
              <a:prstGeom prst="rect">
                <a:avLst/>
              </a:prstGeom>
              <a:noFill/>
            </p:spPr>
          </p:pic>
          <p:sp>
            <p:nvSpPr>
              <p:cNvPr id="6419" name="Line 275"/>
              <p:cNvSpPr>
                <a:spLocks noChangeShapeType="1"/>
              </p:cNvSpPr>
              <p:nvPr/>
            </p:nvSpPr>
            <p:spPr bwMode="auto">
              <a:xfrm>
                <a:off x="1632" y="32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grpSp>
            <p:nvGrpSpPr>
              <p:cNvPr id="10" name="Group 276"/>
              <p:cNvGrpSpPr>
                <a:grpSpLocks/>
              </p:cNvGrpSpPr>
              <p:nvPr/>
            </p:nvGrpSpPr>
            <p:grpSpPr bwMode="auto">
              <a:xfrm>
                <a:off x="1344" y="3024"/>
                <a:ext cx="96" cy="96"/>
                <a:chOff x="1344" y="1660"/>
                <a:chExt cx="96" cy="96"/>
              </a:xfrm>
            </p:grpSpPr>
            <p:sp>
              <p:nvSpPr>
                <p:cNvPr id="6421" name="Line 277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642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sp>
            <p:nvSpPr>
              <p:cNvPr id="6423" name="Line 279"/>
              <p:cNvSpPr>
                <a:spLocks noChangeShapeType="1"/>
              </p:cNvSpPr>
              <p:nvPr/>
            </p:nvSpPr>
            <p:spPr bwMode="auto">
              <a:xfrm>
                <a:off x="1392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6424" name="Line 280"/>
              <p:cNvSpPr>
                <a:spLocks noChangeShapeType="1"/>
              </p:cNvSpPr>
              <p:nvPr/>
            </p:nvSpPr>
            <p:spPr bwMode="auto">
              <a:xfrm>
                <a:off x="2448" y="321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5" name="Rectangle 281"/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1056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4823" name="Object 1031"/>
              <p:cNvGraphicFramePr>
                <a:graphicFrameLocks noChangeAspect="1"/>
              </p:cNvGraphicFramePr>
              <p:nvPr/>
            </p:nvGraphicFramePr>
            <p:xfrm>
              <a:off x="1914" y="3036"/>
              <a:ext cx="878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48" name="Equation" r:id="rId20" imgW="647640" imgH="228600" progId="Equation.3">
                      <p:embed/>
                    </p:oleObj>
                  </mc:Choice>
                  <mc:Fallback>
                    <p:oleObj name="Equation" r:id="rId20" imgW="647640" imgH="22860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4" y="3036"/>
                            <a:ext cx="878" cy="3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27" name="Line 283"/>
              <p:cNvSpPr>
                <a:spLocks noChangeShapeType="1"/>
              </p:cNvSpPr>
              <p:nvPr/>
            </p:nvSpPr>
            <p:spPr bwMode="auto">
              <a:xfrm>
                <a:off x="1536" y="3504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" name="Group 284"/>
              <p:cNvGrpSpPr>
                <a:grpSpLocks/>
              </p:cNvGrpSpPr>
              <p:nvPr/>
            </p:nvGrpSpPr>
            <p:grpSpPr bwMode="auto">
              <a:xfrm>
                <a:off x="2112" y="3360"/>
                <a:ext cx="336" cy="240"/>
                <a:chOff x="4176" y="1806"/>
                <a:chExt cx="432" cy="306"/>
              </a:xfrm>
            </p:grpSpPr>
            <p:sp>
              <p:nvSpPr>
                <p:cNvPr id="6429" name="Rectangle 285"/>
                <p:cNvSpPr>
                  <a:spLocks noChangeArrowheads="1"/>
                </p:cNvSpPr>
                <p:nvPr/>
              </p:nvSpPr>
              <p:spPr bwMode="auto">
                <a:xfrm>
                  <a:off x="4176" y="1806"/>
                  <a:ext cx="43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aphicFrame>
              <p:nvGraphicFramePr>
                <p:cNvPr id="34824" name="Object 1032"/>
                <p:cNvGraphicFramePr>
                  <a:graphicFrameLocks noChangeAspect="1"/>
                </p:cNvGraphicFramePr>
                <p:nvPr/>
              </p:nvGraphicFramePr>
              <p:xfrm>
                <a:off x="4236" y="1806"/>
                <a:ext cx="324" cy="3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449" name="Equation" r:id="rId22" imgW="228600" imgH="215640" progId="Equation.3">
                        <p:embed/>
                      </p:oleObj>
                    </mc:Choice>
                    <mc:Fallback>
                      <p:oleObj name="Equation" r:id="rId22" imgW="228600" imgH="215640" progId="Equation.3">
                        <p:embed/>
                        <p:pic>
                          <p:nvPicPr>
                            <p:cNvPr id="0" name="Picture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36" y="1806"/>
                              <a:ext cx="324" cy="30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431" name="Line 287"/>
              <p:cNvSpPr>
                <a:spLocks noChangeShapeType="1"/>
              </p:cNvSpPr>
              <p:nvPr/>
            </p:nvSpPr>
            <p:spPr bwMode="auto">
              <a:xfrm flipV="1">
                <a:off x="3120" y="32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32" name="Line 288"/>
              <p:cNvSpPr>
                <a:spLocks noChangeShapeType="1"/>
              </p:cNvSpPr>
              <p:nvPr/>
            </p:nvSpPr>
            <p:spPr bwMode="auto">
              <a:xfrm>
                <a:off x="2880" y="321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34822" name="Object 1030"/>
            <p:cNvGraphicFramePr>
              <a:graphicFrameLocks noChangeAspect="1"/>
            </p:cNvGraphicFramePr>
            <p:nvPr/>
          </p:nvGraphicFramePr>
          <p:xfrm>
            <a:off x="4416" y="768"/>
            <a:ext cx="133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50" name="Equation" r:id="rId24" imgW="152280" imgH="177480" progId="Equation.3">
                    <p:embed/>
                  </p:oleObj>
                </mc:Choice>
                <mc:Fallback>
                  <p:oleObj name="Equation" r:id="rId24" imgW="15228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768"/>
                          <a:ext cx="133" cy="155"/>
                        </a:xfrm>
                        <a:prstGeom prst="rect">
                          <a:avLst/>
                        </a:prstGeom>
                        <a:solidFill>
                          <a:srgbClr val="CCFF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290"/>
          <p:cNvGrpSpPr>
            <a:grpSpLocks/>
          </p:cNvGrpSpPr>
          <p:nvPr/>
        </p:nvGrpSpPr>
        <p:grpSpPr bwMode="auto">
          <a:xfrm>
            <a:off x="4267200" y="1066800"/>
            <a:ext cx="3048000" cy="1143000"/>
            <a:chOff x="2976" y="672"/>
            <a:chExt cx="1680" cy="5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435" name="Rectangle 291"/>
            <p:cNvSpPr>
              <a:spLocks noChangeArrowheads="1"/>
            </p:cNvSpPr>
            <p:nvPr/>
          </p:nvSpPr>
          <p:spPr bwMode="auto">
            <a:xfrm>
              <a:off x="2976" y="672"/>
              <a:ext cx="1680" cy="576"/>
            </a:xfrm>
            <a:prstGeom prst="rect">
              <a:avLst/>
            </a:prstGeom>
            <a:grpFill/>
            <a:ln w="9525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4817" name="Object 1025"/>
            <p:cNvGraphicFramePr>
              <a:graphicFrameLocks noChangeAspect="1"/>
            </p:cNvGraphicFramePr>
            <p:nvPr/>
          </p:nvGraphicFramePr>
          <p:xfrm>
            <a:off x="3188" y="733"/>
            <a:ext cx="1276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51" name="Equation" r:id="rId25" imgW="1168200" imgH="431640" progId="Equation.3">
                    <p:embed/>
                  </p:oleObj>
                </mc:Choice>
                <mc:Fallback>
                  <p:oleObj name="Equation" r:id="rId25" imgW="116820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8" y="733"/>
                          <a:ext cx="1276" cy="5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7" grpId="0" animBg="1"/>
      <p:bldP spid="63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539750" y="2603500"/>
            <a:ext cx="8153400" cy="2481263"/>
            <a:chOff x="340" y="1640"/>
            <a:chExt cx="5136" cy="1563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724" y="190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348" y="1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2212" y="192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V="1">
              <a:off x="4180" y="192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3076" y="2024"/>
              <a:ext cx="0" cy="4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4708" y="1935"/>
              <a:ext cx="0" cy="10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012" y="1763"/>
              <a:ext cx="96" cy="96"/>
              <a:chOff x="1344" y="1660"/>
              <a:chExt cx="96" cy="96"/>
            </a:xfrm>
          </p:grpSpPr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7184" name="Picture 16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6" y="1832"/>
              <a:ext cx="192" cy="192"/>
            </a:xfrm>
            <a:prstGeom prst="rect">
              <a:avLst/>
            </a:prstGeom>
            <a:noFill/>
          </p:spPr>
        </p:pic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1108" y="20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 flipH="1">
              <a:off x="1252" y="30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 flipV="1">
              <a:off x="1252" y="197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7195" name="Picture 27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0" y="1832"/>
              <a:ext cx="192" cy="192"/>
            </a:xfrm>
            <a:prstGeom prst="rect">
              <a:avLst/>
            </a:prstGeom>
            <a:noFill/>
          </p:spPr>
        </p:pic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3172" y="19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3748" y="1784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3076" y="2483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884" y="1811"/>
              <a:ext cx="96" cy="96"/>
              <a:chOff x="1344" y="1660"/>
              <a:chExt cx="96" cy="96"/>
            </a:xfrm>
          </p:grpSpPr>
          <p:sp>
            <p:nvSpPr>
              <p:cNvPr id="7200" name="Line 32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2932" y="20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aphicFrame>
          <p:nvGraphicFramePr>
            <p:cNvPr id="35840" name="Object 1024"/>
            <p:cNvGraphicFramePr>
              <a:graphicFrameLocks noChangeAspect="1"/>
            </p:cNvGraphicFramePr>
            <p:nvPr/>
          </p:nvGraphicFramePr>
          <p:xfrm>
            <a:off x="3844" y="1784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7" name="Equation" r:id="rId4" imgW="203040" imgH="215640" progId="Equation.3">
                    <p:embed/>
                  </p:oleObj>
                </mc:Choice>
                <mc:Fallback>
                  <p:oleObj name="Equation" r:id="rId4" imgW="203040" imgH="21564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4" y="1784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24" name="Rectangle 56"/>
            <p:cNvSpPr>
              <a:spLocks noChangeArrowheads="1"/>
            </p:cNvSpPr>
            <p:nvPr/>
          </p:nvSpPr>
          <p:spPr bwMode="auto">
            <a:xfrm>
              <a:off x="1780" y="1784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5841" name="Object 1025"/>
            <p:cNvGraphicFramePr>
              <a:graphicFrameLocks noChangeAspect="1"/>
            </p:cNvGraphicFramePr>
            <p:nvPr/>
          </p:nvGraphicFramePr>
          <p:xfrm>
            <a:off x="1876" y="1784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8" name="Equation" r:id="rId6" imgW="177480" imgH="215640" progId="Equation.3">
                    <p:embed/>
                  </p:oleObj>
                </mc:Choice>
                <mc:Fallback>
                  <p:oleObj name="Equation" r:id="rId6" imgW="177480" imgH="21564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6" y="1784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72"/>
            <p:cNvGrpSpPr>
              <a:grpSpLocks/>
            </p:cNvGrpSpPr>
            <p:nvPr/>
          </p:nvGrpSpPr>
          <p:grpSpPr bwMode="auto">
            <a:xfrm>
              <a:off x="1780" y="2408"/>
              <a:ext cx="384" cy="306"/>
              <a:chOff x="2016" y="2448"/>
              <a:chExt cx="384" cy="306"/>
            </a:xfrm>
          </p:grpSpPr>
          <p:sp>
            <p:nvSpPr>
              <p:cNvPr id="7208" name="Rectangle 40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5846" name="Object 1030"/>
              <p:cNvGraphicFramePr>
                <a:graphicFrameLocks noChangeAspect="1"/>
              </p:cNvGraphicFramePr>
              <p:nvPr/>
            </p:nvGraphicFramePr>
            <p:xfrm>
              <a:off x="2082" y="2448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219" name="Equation" r:id="rId8" imgW="203040" imgH="215640" progId="Equation.3">
                      <p:embed/>
                    </p:oleObj>
                  </mc:Choice>
                  <mc:Fallback>
                    <p:oleObj name="Equation" r:id="rId8" imgW="203040" imgH="215640" progId="Equation.3">
                      <p:embed/>
                      <p:pic>
                        <p:nvPicPr>
                          <p:cNvPr id="0" name="Object 10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2" y="2448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3796" y="2339"/>
              <a:ext cx="384" cy="306"/>
              <a:chOff x="4080" y="2016"/>
              <a:chExt cx="384" cy="306"/>
            </a:xfrm>
          </p:grpSpPr>
          <p:sp>
            <p:nvSpPr>
              <p:cNvPr id="7209" name="Rectangle 41"/>
              <p:cNvSpPr>
                <a:spLocks noChangeArrowheads="1"/>
              </p:cNvSpPr>
              <p:nvPr/>
            </p:nvSpPr>
            <p:spPr bwMode="auto">
              <a:xfrm>
                <a:off x="4080" y="2016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5845" name="Object 1029"/>
              <p:cNvGraphicFramePr>
                <a:graphicFrameLocks noChangeAspect="1"/>
              </p:cNvGraphicFramePr>
              <p:nvPr/>
            </p:nvGraphicFramePr>
            <p:xfrm>
              <a:off x="4128" y="2016"/>
              <a:ext cx="324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220" name="Equation" r:id="rId10" imgW="228600" imgH="215640" progId="Equation.3">
                      <p:embed/>
                    </p:oleObj>
                  </mc:Choice>
                  <mc:Fallback>
                    <p:oleObj name="Equation" r:id="rId10" imgW="228600" imgH="215640" progId="Equation.3">
                      <p:embed/>
                      <p:pic>
                        <p:nvPicPr>
                          <p:cNvPr id="0" name="Object 10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016"/>
                            <a:ext cx="324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842" name="Object 1026"/>
            <p:cNvGraphicFramePr>
              <a:graphicFrameLocks noChangeAspect="1"/>
            </p:cNvGraphicFramePr>
            <p:nvPr/>
          </p:nvGraphicFramePr>
          <p:xfrm>
            <a:off x="340" y="164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21" name="Equation" r:id="rId12" imgW="317160" imgH="203040" progId="Equation.3">
                    <p:embed/>
                  </p:oleObj>
                </mc:Choice>
                <mc:Fallback>
                  <p:oleObj name="Equation" r:id="rId12" imgW="317160" imgH="20304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4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3" name="Object 1027"/>
            <p:cNvGraphicFramePr>
              <a:graphicFrameLocks noChangeAspect="1"/>
            </p:cNvGraphicFramePr>
            <p:nvPr/>
          </p:nvGraphicFramePr>
          <p:xfrm>
            <a:off x="5026" y="164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22" name="Equation" r:id="rId14" imgW="317160" imgH="203040" progId="Equation.3">
                    <p:embed/>
                  </p:oleObj>
                </mc:Choice>
                <mc:Fallback>
                  <p:oleObj name="Equation" r:id="rId14" imgW="317160" imgH="203040" progId="Equation.3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6" y="164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233" name="Picture 65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6" y="2456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1108" y="2696"/>
              <a:ext cx="96" cy="96"/>
              <a:chOff x="1344" y="1660"/>
              <a:chExt cx="96" cy="96"/>
            </a:xfrm>
          </p:grpSpPr>
          <p:sp>
            <p:nvSpPr>
              <p:cNvPr id="7235" name="Line 67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7236" name="Line 68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1348" y="2600"/>
              <a:ext cx="96" cy="96"/>
              <a:chOff x="1344" y="1660"/>
              <a:chExt cx="96" cy="96"/>
            </a:xfrm>
          </p:grpSpPr>
          <p:sp>
            <p:nvSpPr>
              <p:cNvPr id="7238" name="Line 70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7239" name="Line 71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7241" name="Line 73"/>
            <p:cNvSpPr>
              <a:spLocks noChangeShapeType="1"/>
            </p:cNvSpPr>
            <p:nvPr/>
          </p:nvSpPr>
          <p:spPr bwMode="auto">
            <a:xfrm flipH="1">
              <a:off x="1348" y="25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242" name="Line 74"/>
            <p:cNvSpPr>
              <a:spLocks noChangeShapeType="1"/>
            </p:cNvSpPr>
            <p:nvPr/>
          </p:nvSpPr>
          <p:spPr bwMode="auto">
            <a:xfrm flipV="1">
              <a:off x="1252" y="2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243" name="Line 75"/>
            <p:cNvSpPr>
              <a:spLocks noChangeShapeType="1"/>
            </p:cNvSpPr>
            <p:nvPr/>
          </p:nvSpPr>
          <p:spPr bwMode="auto">
            <a:xfrm>
              <a:off x="2164" y="25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244" name="Line 76"/>
            <p:cNvSpPr>
              <a:spLocks noChangeShapeType="1"/>
            </p:cNvSpPr>
            <p:nvPr/>
          </p:nvSpPr>
          <p:spPr bwMode="auto">
            <a:xfrm flipV="1">
              <a:off x="2548" y="192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692" y="2879"/>
              <a:ext cx="384" cy="324"/>
              <a:chOff x="2256" y="2535"/>
              <a:chExt cx="384" cy="324"/>
            </a:xfrm>
          </p:grpSpPr>
          <p:sp>
            <p:nvSpPr>
              <p:cNvPr id="7247" name="Rectangle 79"/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5844" name="Object 1028"/>
              <p:cNvGraphicFramePr>
                <a:graphicFrameLocks noChangeAspect="1"/>
              </p:cNvGraphicFramePr>
              <p:nvPr/>
            </p:nvGraphicFramePr>
            <p:xfrm>
              <a:off x="2313" y="2535"/>
              <a:ext cx="306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223" name="Equation" r:id="rId16" imgW="215640" imgH="228600" progId="Equation.3">
                      <p:embed/>
                    </p:oleObj>
                  </mc:Choice>
                  <mc:Fallback>
                    <p:oleObj name="Equation" r:id="rId16" imgW="215640" imgH="228600" progId="Equation.3">
                      <p:embed/>
                      <p:pic>
                        <p:nvPicPr>
                          <p:cNvPr id="0" name="Object 10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3" y="2535"/>
                            <a:ext cx="306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56" name="Line 88"/>
            <p:cNvSpPr>
              <a:spLocks noChangeShapeType="1"/>
            </p:cNvSpPr>
            <p:nvPr/>
          </p:nvSpPr>
          <p:spPr bwMode="auto">
            <a:xfrm flipH="1">
              <a:off x="4180" y="2483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" name="Text Box 122"/>
          <p:cNvSpPr txBox="1">
            <a:spLocks noChangeArrowheads="1"/>
          </p:cNvSpPr>
          <p:nvPr/>
        </p:nvSpPr>
        <p:spPr bwMode="auto">
          <a:xfrm>
            <a:off x="539750" y="333375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itchFamily="34" charset="0"/>
                <a:ea typeface="宋体" pitchFamily="2" charset="-122"/>
              </a:rPr>
              <a:t>Example 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</a:rPr>
              <a:t>10</a:t>
            </a:r>
            <a:endParaRPr lang="en-US" altLang="zh-CN" sz="28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2" name="Rectangle 123"/>
          <p:cNvSpPr>
            <a:spLocks noChangeArrowheads="1"/>
          </p:cNvSpPr>
          <p:nvPr/>
        </p:nvSpPr>
        <p:spPr bwMode="auto">
          <a:xfrm>
            <a:off x="1403350" y="1125538"/>
            <a:ext cx="633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Find the transfer function of the following block diagrams</a:t>
            </a:r>
            <a:endParaRPr lang="zh-CN" altLang="en-US">
              <a:solidFill>
                <a:srgbClr val="333399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381000" y="4556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Solution: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377825" y="989013"/>
            <a:ext cx="260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1. </a:t>
            </a:r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I</a:t>
            </a:r>
          </a:p>
        </p:txBody>
      </p:sp>
      <p:grpSp>
        <p:nvGrpSpPr>
          <p:cNvPr id="2" name="Group 308"/>
          <p:cNvGrpSpPr>
            <a:grpSpLocks/>
          </p:cNvGrpSpPr>
          <p:nvPr/>
        </p:nvGrpSpPr>
        <p:grpSpPr bwMode="auto">
          <a:xfrm>
            <a:off x="468313" y="3540126"/>
            <a:ext cx="5303838" cy="593725"/>
            <a:chOff x="295" y="2230"/>
            <a:chExt cx="3341" cy="374"/>
          </a:xfrm>
        </p:grpSpPr>
        <p:sp>
          <p:nvSpPr>
            <p:cNvPr id="8413" name="Text Box 221"/>
            <p:cNvSpPr txBox="1">
              <a:spLocks noChangeArrowheads="1"/>
            </p:cNvSpPr>
            <p:nvPr/>
          </p:nvSpPr>
          <p:spPr bwMode="auto">
            <a:xfrm>
              <a:off x="295" y="2252"/>
              <a:ext cx="3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2. </a:t>
              </a:r>
              <a:r>
                <a:rPr lang="en-US" altLang="zh-CN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Moving pickoff point A behind block</a:t>
              </a:r>
            </a:p>
          </p:txBody>
        </p:sp>
        <p:graphicFrame>
          <p:nvGraphicFramePr>
            <p:cNvPr id="36886" name="Object 1046"/>
            <p:cNvGraphicFramePr>
              <a:graphicFrameLocks noChangeAspect="1"/>
            </p:cNvGraphicFramePr>
            <p:nvPr/>
          </p:nvGraphicFramePr>
          <p:xfrm>
            <a:off x="2925" y="2230"/>
            <a:ext cx="603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97" name="Equation" r:id="rId3" imgW="545760" imgH="380880" progId="Equation.3">
                    <p:embed/>
                  </p:oleObj>
                </mc:Choice>
                <mc:Fallback>
                  <p:oleObj name="Equation" r:id="rId3" imgW="545760" imgH="38088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230"/>
                          <a:ext cx="603" cy="37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9"/>
          <p:cNvGrpSpPr>
            <a:grpSpLocks/>
          </p:cNvGrpSpPr>
          <p:nvPr/>
        </p:nvGrpSpPr>
        <p:grpSpPr bwMode="auto">
          <a:xfrm>
            <a:off x="609600" y="4191000"/>
            <a:ext cx="7419975" cy="2538413"/>
            <a:chOff x="384" y="2640"/>
            <a:chExt cx="4674" cy="1599"/>
          </a:xfrm>
        </p:grpSpPr>
        <p:sp>
          <p:nvSpPr>
            <p:cNvPr id="8353" name="Line 161"/>
            <p:cNvSpPr>
              <a:spLocks noChangeShapeType="1"/>
            </p:cNvSpPr>
            <p:nvPr/>
          </p:nvSpPr>
          <p:spPr bwMode="auto">
            <a:xfrm>
              <a:off x="768" y="290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354" name="Line 162"/>
            <p:cNvSpPr>
              <a:spLocks noChangeShapeType="1"/>
            </p:cNvSpPr>
            <p:nvPr/>
          </p:nvSpPr>
          <p:spPr bwMode="auto">
            <a:xfrm>
              <a:off x="1392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355" name="Line 163"/>
            <p:cNvSpPr>
              <a:spLocks noChangeShapeType="1"/>
            </p:cNvSpPr>
            <p:nvPr/>
          </p:nvSpPr>
          <p:spPr bwMode="auto">
            <a:xfrm>
              <a:off x="4416" y="292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1056" y="2784"/>
              <a:ext cx="96" cy="96"/>
              <a:chOff x="1344" y="1660"/>
              <a:chExt cx="96" cy="96"/>
            </a:xfrm>
          </p:grpSpPr>
          <p:sp>
            <p:nvSpPr>
              <p:cNvPr id="8357" name="Line 165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358" name="Line 166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8359" name="Picture 167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2832"/>
              <a:ext cx="192" cy="192"/>
            </a:xfrm>
            <a:prstGeom prst="rect">
              <a:avLst/>
            </a:prstGeom>
            <a:noFill/>
          </p:spPr>
        </p:pic>
        <p:sp>
          <p:nvSpPr>
            <p:cNvPr id="8360" name="Line 168"/>
            <p:cNvSpPr>
              <a:spLocks noChangeShapeType="1"/>
            </p:cNvSpPr>
            <p:nvPr/>
          </p:nvSpPr>
          <p:spPr bwMode="auto">
            <a:xfrm>
              <a:off x="1152" y="30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361" name="Line 169"/>
            <p:cNvSpPr>
              <a:spLocks noChangeShapeType="1"/>
            </p:cNvSpPr>
            <p:nvPr/>
          </p:nvSpPr>
          <p:spPr bwMode="auto">
            <a:xfrm flipH="1">
              <a:off x="1296" y="403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362" name="Line 170"/>
            <p:cNvSpPr>
              <a:spLocks noChangeShapeType="1"/>
            </p:cNvSpPr>
            <p:nvPr/>
          </p:nvSpPr>
          <p:spPr bwMode="auto">
            <a:xfrm flipV="1">
              <a:off x="1296" y="29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63" name="Rectangle 171"/>
            <p:cNvSpPr>
              <a:spLocks noChangeArrowheads="1"/>
            </p:cNvSpPr>
            <p:nvPr/>
          </p:nvSpPr>
          <p:spPr bwMode="auto">
            <a:xfrm>
              <a:off x="1824" y="278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77" name="Object 1037"/>
            <p:cNvGraphicFramePr>
              <a:graphicFrameLocks noChangeAspect="1"/>
            </p:cNvGraphicFramePr>
            <p:nvPr/>
          </p:nvGraphicFramePr>
          <p:xfrm>
            <a:off x="1920" y="2784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98" name="Equation" r:id="rId6" imgW="177480" imgH="215640" progId="Equation.3">
                    <p:embed/>
                  </p:oleObj>
                </mc:Choice>
                <mc:Fallback>
                  <p:oleObj name="Equation" r:id="rId6" imgW="177480" imgH="2156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784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215"/>
            <p:cNvGrpSpPr>
              <a:grpSpLocks/>
            </p:cNvGrpSpPr>
            <p:nvPr/>
          </p:nvGrpSpPr>
          <p:grpSpPr bwMode="auto">
            <a:xfrm>
              <a:off x="1824" y="3390"/>
              <a:ext cx="384" cy="306"/>
              <a:chOff x="1824" y="3408"/>
              <a:chExt cx="384" cy="306"/>
            </a:xfrm>
          </p:grpSpPr>
          <p:sp>
            <p:nvSpPr>
              <p:cNvPr id="8365" name="Rectangle 173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38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6885" name="Object 1045"/>
              <p:cNvGraphicFramePr>
                <a:graphicFrameLocks noChangeAspect="1"/>
              </p:cNvGraphicFramePr>
              <p:nvPr/>
            </p:nvGraphicFramePr>
            <p:xfrm>
              <a:off x="1890" y="3408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899" name="Equation" r:id="rId8" imgW="203040" imgH="215640" progId="Equation.3">
                      <p:embed/>
                    </p:oleObj>
                  </mc:Choice>
                  <mc:Fallback>
                    <p:oleObj name="Equation" r:id="rId8" imgW="203040" imgH="21564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0" y="3408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878" name="Object 1038"/>
            <p:cNvGraphicFramePr>
              <a:graphicFrameLocks noChangeAspect="1"/>
            </p:cNvGraphicFramePr>
            <p:nvPr/>
          </p:nvGraphicFramePr>
          <p:xfrm>
            <a:off x="384" y="264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0" name="Equation" r:id="rId10" imgW="317160" imgH="203040" progId="Equation.3">
                    <p:embed/>
                  </p:oleObj>
                </mc:Choice>
                <mc:Fallback>
                  <p:oleObj name="Equation" r:id="rId10" imgW="317160" imgH="2030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64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9" name="Object 1039"/>
            <p:cNvGraphicFramePr>
              <a:graphicFrameLocks noChangeAspect="1"/>
            </p:cNvGraphicFramePr>
            <p:nvPr/>
          </p:nvGraphicFramePr>
          <p:xfrm>
            <a:off x="4608" y="264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1" name="Equation" r:id="rId12" imgW="317160" imgH="203040" progId="Equation.3">
                    <p:embed/>
                  </p:oleObj>
                </mc:Choice>
                <mc:Fallback>
                  <p:oleObj name="Equation" r:id="rId12" imgW="317160" imgH="2030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64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369" name="Picture 177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3456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6" name="Group 178"/>
            <p:cNvGrpSpPr>
              <a:grpSpLocks/>
            </p:cNvGrpSpPr>
            <p:nvPr/>
          </p:nvGrpSpPr>
          <p:grpSpPr bwMode="auto">
            <a:xfrm>
              <a:off x="1152" y="3648"/>
              <a:ext cx="96" cy="96"/>
              <a:chOff x="1344" y="1660"/>
              <a:chExt cx="96" cy="96"/>
            </a:xfrm>
          </p:grpSpPr>
          <p:sp>
            <p:nvSpPr>
              <p:cNvPr id="8371" name="Line 179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372" name="Line 180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7" name="Group 181"/>
            <p:cNvGrpSpPr>
              <a:grpSpLocks/>
            </p:cNvGrpSpPr>
            <p:nvPr/>
          </p:nvGrpSpPr>
          <p:grpSpPr bwMode="auto">
            <a:xfrm>
              <a:off x="1392" y="3408"/>
              <a:ext cx="96" cy="96"/>
              <a:chOff x="1344" y="1660"/>
              <a:chExt cx="96" cy="96"/>
            </a:xfrm>
          </p:grpSpPr>
          <p:sp>
            <p:nvSpPr>
              <p:cNvPr id="8374" name="Line 182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375" name="Line 183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8376" name="Line 184"/>
            <p:cNvSpPr>
              <a:spLocks noChangeShapeType="1"/>
            </p:cNvSpPr>
            <p:nvPr/>
          </p:nvSpPr>
          <p:spPr bwMode="auto">
            <a:xfrm flipH="1">
              <a:off x="1392" y="35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77" name="Line 185"/>
            <p:cNvSpPr>
              <a:spLocks noChangeShapeType="1"/>
            </p:cNvSpPr>
            <p:nvPr/>
          </p:nvSpPr>
          <p:spPr bwMode="auto">
            <a:xfrm flipV="1">
              <a:off x="1296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78" name="Line 186"/>
            <p:cNvSpPr>
              <a:spLocks noChangeShapeType="1"/>
            </p:cNvSpPr>
            <p:nvPr/>
          </p:nvSpPr>
          <p:spPr bwMode="auto">
            <a:xfrm>
              <a:off x="2208" y="35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79" name="Line 187"/>
            <p:cNvSpPr>
              <a:spLocks noChangeShapeType="1"/>
            </p:cNvSpPr>
            <p:nvPr/>
          </p:nvSpPr>
          <p:spPr bwMode="auto">
            <a:xfrm flipV="1">
              <a:off x="4416" y="29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219"/>
            <p:cNvGrpSpPr>
              <a:grpSpLocks/>
            </p:cNvGrpSpPr>
            <p:nvPr/>
          </p:nvGrpSpPr>
          <p:grpSpPr bwMode="auto">
            <a:xfrm>
              <a:off x="2736" y="3888"/>
              <a:ext cx="384" cy="351"/>
              <a:chOff x="2736" y="3813"/>
              <a:chExt cx="384" cy="351"/>
            </a:xfrm>
          </p:grpSpPr>
          <p:sp>
            <p:nvSpPr>
              <p:cNvPr id="8380" name="Rectangle 188"/>
              <p:cNvSpPr>
                <a:spLocks noChangeArrowheads="1"/>
              </p:cNvSpPr>
              <p:nvPr/>
            </p:nvSpPr>
            <p:spPr bwMode="auto">
              <a:xfrm>
                <a:off x="2736" y="3813"/>
                <a:ext cx="38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6884" name="Object 1044"/>
              <p:cNvGraphicFramePr>
                <a:graphicFrameLocks noChangeAspect="1"/>
              </p:cNvGraphicFramePr>
              <p:nvPr/>
            </p:nvGraphicFramePr>
            <p:xfrm>
              <a:off x="2793" y="3840"/>
              <a:ext cx="306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902" name="Equation" r:id="rId14" imgW="215640" imgH="228600" progId="Equation.3">
                      <p:embed/>
                    </p:oleObj>
                  </mc:Choice>
                  <mc:Fallback>
                    <p:oleObj name="Equation" r:id="rId14" imgW="215640" imgH="228600" progId="Equation.3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3" y="3840"/>
                            <a:ext cx="306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82" name="Line 190"/>
            <p:cNvSpPr>
              <a:spLocks noChangeShapeType="1"/>
            </p:cNvSpPr>
            <p:nvPr/>
          </p:nvSpPr>
          <p:spPr bwMode="auto">
            <a:xfrm>
              <a:off x="2256" y="29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84" name="Line 192"/>
            <p:cNvSpPr>
              <a:spLocks noChangeShapeType="1"/>
            </p:cNvSpPr>
            <p:nvPr/>
          </p:nvSpPr>
          <p:spPr bwMode="auto">
            <a:xfrm>
              <a:off x="4080" y="292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36880" name="Object 1040"/>
            <p:cNvGraphicFramePr>
              <a:graphicFrameLocks noChangeAspect="1"/>
            </p:cNvGraphicFramePr>
            <p:nvPr/>
          </p:nvGraphicFramePr>
          <p:xfrm>
            <a:off x="4368" y="2784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3" name="Equation" r:id="rId16" imgW="152280" imgH="164880" progId="Equation.3">
                    <p:embed/>
                  </p:oleObj>
                </mc:Choice>
                <mc:Fallback>
                  <p:oleObj name="Equation" r:id="rId16" imgW="152280" imgH="16488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784"/>
                          <a:ext cx="133" cy="144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1" name="Object 1041"/>
            <p:cNvGraphicFramePr>
              <a:graphicFrameLocks noChangeAspect="1"/>
            </p:cNvGraphicFramePr>
            <p:nvPr/>
          </p:nvGraphicFramePr>
          <p:xfrm>
            <a:off x="2507" y="2784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4" name="Equation" r:id="rId18" imgW="152280" imgH="164880" progId="Equation.3">
                    <p:embed/>
                  </p:oleObj>
                </mc:Choice>
                <mc:Fallback>
                  <p:oleObj name="Equation" r:id="rId18" imgW="152280" imgH="16488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7" y="2784"/>
                          <a:ext cx="133" cy="144"/>
                        </a:xfrm>
                        <a:prstGeom prst="rect">
                          <a:avLst/>
                        </a:prstGeom>
                        <a:solidFill>
                          <a:srgbClr val="00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5" name="Rectangle 213"/>
            <p:cNvSpPr>
              <a:spLocks noChangeArrowheads="1"/>
            </p:cNvSpPr>
            <p:nvPr/>
          </p:nvSpPr>
          <p:spPr bwMode="auto">
            <a:xfrm>
              <a:off x="2880" y="2688"/>
              <a:ext cx="120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82" name="Object 1042"/>
            <p:cNvGraphicFramePr>
              <a:graphicFrameLocks noChangeAspect="1"/>
            </p:cNvGraphicFramePr>
            <p:nvPr/>
          </p:nvGraphicFramePr>
          <p:xfrm>
            <a:off x="3102" y="2688"/>
            <a:ext cx="784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5" name="Equation" r:id="rId20" imgW="596880" imgH="431640" progId="Equation.3">
                    <p:embed/>
                  </p:oleObj>
                </mc:Choice>
                <mc:Fallback>
                  <p:oleObj name="Equation" r:id="rId20" imgW="596880" imgH="43164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2" y="2688"/>
                          <a:ext cx="784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9" name="Rectangle 217"/>
            <p:cNvSpPr>
              <a:spLocks noChangeArrowheads="1"/>
            </p:cNvSpPr>
            <p:nvPr/>
          </p:nvSpPr>
          <p:spPr bwMode="auto">
            <a:xfrm>
              <a:off x="2592" y="3312"/>
              <a:ext cx="1200" cy="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83" name="Object 1043"/>
            <p:cNvGraphicFramePr>
              <a:graphicFrameLocks noChangeAspect="1"/>
            </p:cNvGraphicFramePr>
            <p:nvPr/>
          </p:nvGraphicFramePr>
          <p:xfrm>
            <a:off x="2814" y="3322"/>
            <a:ext cx="784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6" name="Equation" r:id="rId22" imgW="596880" imgH="431640" progId="Equation.3">
                    <p:embed/>
                  </p:oleObj>
                </mc:Choice>
                <mc:Fallback>
                  <p:oleObj name="Equation" r:id="rId22" imgW="596880" imgH="43164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4" y="3322"/>
                          <a:ext cx="784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12" name="Line 220"/>
            <p:cNvSpPr>
              <a:spLocks noChangeShapeType="1"/>
            </p:cNvSpPr>
            <p:nvPr/>
          </p:nvSpPr>
          <p:spPr bwMode="auto">
            <a:xfrm>
              <a:off x="3792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23" name="Line 231"/>
            <p:cNvSpPr>
              <a:spLocks noChangeShapeType="1"/>
            </p:cNvSpPr>
            <p:nvPr/>
          </p:nvSpPr>
          <p:spPr bwMode="auto">
            <a:xfrm>
              <a:off x="2784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25" name="Line 233"/>
            <p:cNvSpPr>
              <a:spLocks noChangeShapeType="1"/>
            </p:cNvSpPr>
            <p:nvPr/>
          </p:nvSpPr>
          <p:spPr bwMode="auto">
            <a:xfrm flipH="1">
              <a:off x="3792" y="35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26" name="Line 234"/>
            <p:cNvSpPr>
              <a:spLocks noChangeShapeType="1"/>
            </p:cNvSpPr>
            <p:nvPr/>
          </p:nvSpPr>
          <p:spPr bwMode="auto">
            <a:xfrm flipH="1">
              <a:off x="3120" y="40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303"/>
          <p:cNvGrpSpPr>
            <a:grpSpLocks/>
          </p:cNvGrpSpPr>
          <p:nvPr/>
        </p:nvGrpSpPr>
        <p:grpSpPr bwMode="auto">
          <a:xfrm>
            <a:off x="609600" y="1524000"/>
            <a:ext cx="7419975" cy="1981200"/>
            <a:chOff x="384" y="960"/>
            <a:chExt cx="4674" cy="1248"/>
          </a:xfrm>
        </p:grpSpPr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68" y="12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1392" y="12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4416" y="12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056" y="1104"/>
              <a:ext cx="96" cy="96"/>
              <a:chOff x="1344" y="1660"/>
              <a:chExt cx="96" cy="96"/>
            </a:xfrm>
          </p:grpSpPr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8216" name="Picture 24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1152"/>
              <a:ext cx="192" cy="192"/>
            </a:xfrm>
            <a:prstGeom prst="rect">
              <a:avLst/>
            </a:prstGeom>
            <a:noFill/>
          </p:spPr>
        </p:pic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1152" y="13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>
              <a:off x="1296" y="206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flipV="1">
              <a:off x="1296" y="12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1824" y="110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68" name="Object 1028"/>
            <p:cNvGraphicFramePr>
              <a:graphicFrameLocks noChangeAspect="1"/>
            </p:cNvGraphicFramePr>
            <p:nvPr/>
          </p:nvGraphicFramePr>
          <p:xfrm>
            <a:off x="1920" y="1104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7" name="Equation" r:id="rId24" imgW="177480" imgH="215640" progId="Equation.3">
                    <p:embed/>
                  </p:oleObj>
                </mc:Choice>
                <mc:Fallback>
                  <p:oleObj name="Equation" r:id="rId24" imgW="17748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104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2" name="Rectangle 40"/>
            <p:cNvSpPr>
              <a:spLocks noChangeArrowheads="1"/>
            </p:cNvSpPr>
            <p:nvPr/>
          </p:nvSpPr>
          <p:spPr bwMode="auto">
            <a:xfrm>
              <a:off x="1824" y="1488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69" name="Object 1029"/>
            <p:cNvGraphicFramePr>
              <a:graphicFrameLocks noChangeAspect="1"/>
            </p:cNvGraphicFramePr>
            <p:nvPr/>
          </p:nvGraphicFramePr>
          <p:xfrm>
            <a:off x="1890" y="1488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8" name="Equation" r:id="rId25" imgW="203040" imgH="215640" progId="Equation.3">
                    <p:embed/>
                  </p:oleObj>
                </mc:Choice>
                <mc:Fallback>
                  <p:oleObj name="Equation" r:id="rId25" imgW="20304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1488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1030"/>
            <p:cNvGraphicFramePr>
              <a:graphicFrameLocks noChangeAspect="1"/>
            </p:cNvGraphicFramePr>
            <p:nvPr/>
          </p:nvGraphicFramePr>
          <p:xfrm>
            <a:off x="384" y="96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9" name="Equation" r:id="rId26" imgW="317160" imgH="203040" progId="Equation.3">
                    <p:embed/>
                  </p:oleObj>
                </mc:Choice>
                <mc:Fallback>
                  <p:oleObj name="Equation" r:id="rId26" imgW="31716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96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1031"/>
            <p:cNvGraphicFramePr>
              <a:graphicFrameLocks noChangeAspect="1"/>
            </p:cNvGraphicFramePr>
            <p:nvPr/>
          </p:nvGraphicFramePr>
          <p:xfrm>
            <a:off x="4608" y="96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0" name="Equation" r:id="rId27" imgW="317160" imgH="203040" progId="Equation.3">
                    <p:embed/>
                  </p:oleObj>
                </mc:Choice>
                <mc:Fallback>
                  <p:oleObj name="Equation" r:id="rId27" imgW="31716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96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39" name="Picture 47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1536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1152" y="1776"/>
              <a:ext cx="96" cy="96"/>
              <a:chOff x="1344" y="1660"/>
              <a:chExt cx="96" cy="96"/>
            </a:xfrm>
          </p:grpSpPr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242" name="Line 50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392" y="1680"/>
              <a:ext cx="96" cy="96"/>
              <a:chOff x="1344" y="1660"/>
              <a:chExt cx="96" cy="96"/>
            </a:xfrm>
          </p:grpSpPr>
          <p:sp>
            <p:nvSpPr>
              <p:cNvPr id="8244" name="Line 52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245" name="Line 53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8246" name="Line 54"/>
            <p:cNvSpPr>
              <a:spLocks noChangeShapeType="1"/>
            </p:cNvSpPr>
            <p:nvPr/>
          </p:nvSpPr>
          <p:spPr bwMode="auto">
            <a:xfrm flipH="1">
              <a:off x="1392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2208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 flipV="1">
              <a:off x="259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51" name="Rectangle 59"/>
            <p:cNvSpPr>
              <a:spLocks noChangeArrowheads="1"/>
            </p:cNvSpPr>
            <p:nvPr/>
          </p:nvSpPr>
          <p:spPr bwMode="auto">
            <a:xfrm>
              <a:off x="2736" y="1893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72" name="Object 1032"/>
            <p:cNvGraphicFramePr>
              <a:graphicFrameLocks noChangeAspect="1"/>
            </p:cNvGraphicFramePr>
            <p:nvPr/>
          </p:nvGraphicFramePr>
          <p:xfrm>
            <a:off x="2793" y="1884"/>
            <a:ext cx="306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1" name="Equation" r:id="rId28" imgW="215640" imgH="228600" progId="Equation.3">
                    <p:embed/>
                  </p:oleObj>
                </mc:Choice>
                <mc:Fallback>
                  <p:oleObj name="Equation" r:id="rId28" imgW="21564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" y="1884"/>
                          <a:ext cx="306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57" name="Line 65"/>
            <p:cNvSpPr>
              <a:spLocks noChangeShapeType="1"/>
            </p:cNvSpPr>
            <p:nvPr/>
          </p:nvSpPr>
          <p:spPr bwMode="auto">
            <a:xfrm>
              <a:off x="2256" y="124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16" name="Line 124"/>
            <p:cNvSpPr>
              <a:spLocks noChangeShapeType="1"/>
            </p:cNvSpPr>
            <p:nvPr/>
          </p:nvSpPr>
          <p:spPr bwMode="auto">
            <a:xfrm>
              <a:off x="2784" y="13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328" name="Line 136"/>
            <p:cNvSpPr>
              <a:spLocks noChangeShapeType="1"/>
            </p:cNvSpPr>
            <p:nvPr/>
          </p:nvSpPr>
          <p:spPr bwMode="auto">
            <a:xfrm>
              <a:off x="3744" y="124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155"/>
            <p:cNvGrpSpPr>
              <a:grpSpLocks/>
            </p:cNvGrpSpPr>
            <p:nvPr/>
          </p:nvGrpSpPr>
          <p:grpSpPr bwMode="auto">
            <a:xfrm>
              <a:off x="2736" y="1056"/>
              <a:ext cx="1392" cy="690"/>
              <a:chOff x="2736" y="1296"/>
              <a:chExt cx="1392" cy="690"/>
            </a:xfrm>
          </p:grpSpPr>
          <p:sp>
            <p:nvSpPr>
              <p:cNvPr id="8308" name="Line 116"/>
              <p:cNvSpPr>
                <a:spLocks noChangeShapeType="1"/>
              </p:cNvSpPr>
              <p:nvPr/>
            </p:nvSpPr>
            <p:spPr bwMode="auto">
              <a:xfrm flipV="1">
                <a:off x="2928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pic>
            <p:nvPicPr>
              <p:cNvPr id="8309" name="Picture 117" descr="untitl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2" y="1392"/>
                <a:ext cx="192" cy="192"/>
              </a:xfrm>
              <a:prstGeom prst="rect">
                <a:avLst/>
              </a:prstGeom>
              <a:noFill/>
            </p:spPr>
          </p:pic>
          <p:sp>
            <p:nvSpPr>
              <p:cNvPr id="8310" name="Line 118"/>
              <p:cNvSpPr>
                <a:spLocks noChangeShapeType="1"/>
              </p:cNvSpPr>
              <p:nvPr/>
            </p:nvSpPr>
            <p:spPr bwMode="auto">
              <a:xfrm>
                <a:off x="3024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/>
            </p:nvSpPr>
            <p:spPr bwMode="auto">
              <a:xfrm>
                <a:off x="3312" y="1344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4" name="Group 121"/>
              <p:cNvGrpSpPr>
                <a:grpSpLocks/>
              </p:cNvGrpSpPr>
              <p:nvPr/>
            </p:nvGrpSpPr>
            <p:grpSpPr bwMode="auto">
              <a:xfrm>
                <a:off x="2736" y="1296"/>
                <a:ext cx="96" cy="96"/>
                <a:chOff x="1344" y="1660"/>
                <a:chExt cx="96" cy="96"/>
              </a:xfrm>
            </p:grpSpPr>
            <p:sp>
              <p:nvSpPr>
                <p:cNvPr id="8314" name="Line 122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31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aphicFrame>
            <p:nvGraphicFramePr>
              <p:cNvPr id="36875" name="Object 1035"/>
              <p:cNvGraphicFramePr>
                <a:graphicFrameLocks noChangeAspect="1"/>
              </p:cNvGraphicFramePr>
              <p:nvPr/>
            </p:nvGraphicFramePr>
            <p:xfrm>
              <a:off x="3408" y="1344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912" name="Equation" r:id="rId29" imgW="203040" imgH="215640" progId="Equation.3">
                      <p:embed/>
                    </p:oleObj>
                  </mc:Choice>
                  <mc:Fallback>
                    <p:oleObj name="Equation" r:id="rId29" imgW="203040" imgH="21564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8" y="1344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35" name="Line 143"/>
              <p:cNvSpPr>
                <a:spLocks noChangeShapeType="1"/>
              </p:cNvSpPr>
              <p:nvPr/>
            </p:nvSpPr>
            <p:spPr bwMode="auto">
              <a:xfrm flipV="1">
                <a:off x="4128" y="14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39" name="Line 147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" name="Group 152"/>
              <p:cNvGrpSpPr>
                <a:grpSpLocks/>
              </p:cNvGrpSpPr>
              <p:nvPr/>
            </p:nvGrpSpPr>
            <p:grpSpPr bwMode="auto">
              <a:xfrm>
                <a:off x="3360" y="1680"/>
                <a:ext cx="384" cy="306"/>
                <a:chOff x="3360" y="1680"/>
                <a:chExt cx="384" cy="306"/>
              </a:xfrm>
            </p:grpSpPr>
            <p:sp>
              <p:nvSpPr>
                <p:cNvPr id="8345" name="Rectangle 153"/>
                <p:cNvSpPr>
                  <a:spLocks noChangeArrowheads="1"/>
                </p:cNvSpPr>
                <p:nvPr/>
              </p:nvSpPr>
              <p:spPr bwMode="auto">
                <a:xfrm>
                  <a:off x="3360" y="1680"/>
                  <a:ext cx="384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aphicFrame>
              <p:nvGraphicFramePr>
                <p:cNvPr id="36876" name="Object 1036"/>
                <p:cNvGraphicFramePr>
                  <a:graphicFrameLocks noChangeAspect="1"/>
                </p:cNvGraphicFramePr>
                <p:nvPr/>
              </p:nvGraphicFramePr>
              <p:xfrm>
                <a:off x="3420" y="1680"/>
                <a:ext cx="324" cy="3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913" name="Equation" r:id="rId31" imgW="228600" imgH="215640" progId="Equation.3">
                        <p:embed/>
                      </p:oleObj>
                    </mc:Choice>
                    <mc:Fallback>
                      <p:oleObj name="Equation" r:id="rId31" imgW="228600" imgH="215640" progId="Equation.3">
                        <p:embed/>
                        <p:pic>
                          <p:nvPicPr>
                            <p:cNvPr id="0" name="Picture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20" y="1680"/>
                              <a:ext cx="324" cy="30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36873" name="Object 1033"/>
            <p:cNvGraphicFramePr>
              <a:graphicFrameLocks noChangeAspect="1"/>
            </p:cNvGraphicFramePr>
            <p:nvPr/>
          </p:nvGraphicFramePr>
          <p:xfrm>
            <a:off x="4368" y="1104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4" name="Equation" r:id="rId33" imgW="152280" imgH="164880" progId="Equation.3">
                    <p:embed/>
                  </p:oleObj>
                </mc:Choice>
                <mc:Fallback>
                  <p:oleObj name="Equation" r:id="rId33" imgW="152280" imgH="1648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104"/>
                          <a:ext cx="133" cy="144"/>
                        </a:xfrm>
                        <a:prstGeom prst="rect">
                          <a:avLst/>
                        </a:prstGeom>
                        <a:solidFill>
                          <a:schemeClr val="hlink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4" name="Object 1034"/>
            <p:cNvGraphicFramePr>
              <a:graphicFrameLocks noChangeAspect="1"/>
            </p:cNvGraphicFramePr>
            <p:nvPr/>
          </p:nvGraphicFramePr>
          <p:xfrm>
            <a:off x="2507" y="1104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5" name="Equation" r:id="rId34" imgW="152280" imgH="164880" progId="Equation.3">
                    <p:embed/>
                  </p:oleObj>
                </mc:Choice>
                <mc:Fallback>
                  <p:oleObj name="Equation" r:id="rId34" imgW="152280" imgH="1648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7" y="1104"/>
                          <a:ext cx="133" cy="144"/>
                        </a:xfrm>
                        <a:prstGeom prst="rect">
                          <a:avLst/>
                        </a:prstGeom>
                        <a:solidFill>
                          <a:srgbClr val="00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24" name="Line 232"/>
            <p:cNvSpPr>
              <a:spLocks noChangeShapeType="1"/>
            </p:cNvSpPr>
            <p:nvPr/>
          </p:nvSpPr>
          <p:spPr bwMode="auto">
            <a:xfrm>
              <a:off x="2640" y="1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27" name="Line 235"/>
            <p:cNvSpPr>
              <a:spLocks noChangeShapeType="1"/>
            </p:cNvSpPr>
            <p:nvPr/>
          </p:nvSpPr>
          <p:spPr bwMode="auto">
            <a:xfrm flipH="1">
              <a:off x="3120" y="20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245"/>
          <p:cNvGrpSpPr>
            <a:grpSpLocks/>
          </p:cNvGrpSpPr>
          <p:nvPr/>
        </p:nvGrpSpPr>
        <p:grpSpPr bwMode="auto">
          <a:xfrm>
            <a:off x="1524000" y="5114925"/>
            <a:ext cx="6138863" cy="1514475"/>
            <a:chOff x="960" y="3222"/>
            <a:chExt cx="3867" cy="954"/>
          </a:xfrm>
        </p:grpSpPr>
        <p:sp>
          <p:nvSpPr>
            <p:cNvPr id="8422" name="Oval 230"/>
            <p:cNvSpPr>
              <a:spLocks noChangeArrowheads="1"/>
            </p:cNvSpPr>
            <p:nvPr/>
          </p:nvSpPr>
          <p:spPr bwMode="auto">
            <a:xfrm>
              <a:off x="960" y="3312"/>
              <a:ext cx="3840" cy="864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67" name="Object 1027"/>
            <p:cNvGraphicFramePr>
              <a:graphicFrameLocks noChangeAspect="1"/>
            </p:cNvGraphicFramePr>
            <p:nvPr/>
          </p:nvGraphicFramePr>
          <p:xfrm>
            <a:off x="4593" y="3222"/>
            <a:ext cx="234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6" name="Equation" r:id="rId35" imgW="164880" imgH="164880" progId="Equation.3">
                    <p:embed/>
                  </p:oleObj>
                </mc:Choice>
                <mc:Fallback>
                  <p:oleObj name="Equation" r:id="rId35" imgW="164880" imgH="164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3" y="3222"/>
                          <a:ext cx="234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244"/>
          <p:cNvGrpSpPr>
            <a:grpSpLocks/>
          </p:cNvGrpSpPr>
          <p:nvPr/>
        </p:nvGrpSpPr>
        <p:grpSpPr bwMode="auto">
          <a:xfrm>
            <a:off x="4419600" y="1447800"/>
            <a:ext cx="2286000" cy="1219200"/>
            <a:chOff x="2784" y="912"/>
            <a:chExt cx="1440" cy="768"/>
          </a:xfrm>
        </p:grpSpPr>
        <p:sp>
          <p:nvSpPr>
            <p:cNvPr id="8418" name="Oval 226"/>
            <p:cNvSpPr>
              <a:spLocks noChangeArrowheads="1"/>
            </p:cNvSpPr>
            <p:nvPr/>
          </p:nvSpPr>
          <p:spPr bwMode="auto">
            <a:xfrm>
              <a:off x="2784" y="1056"/>
              <a:ext cx="1440" cy="624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66" name="Object 1026"/>
            <p:cNvGraphicFramePr>
              <a:graphicFrameLocks noChangeAspect="1"/>
            </p:cNvGraphicFramePr>
            <p:nvPr/>
          </p:nvGraphicFramePr>
          <p:xfrm>
            <a:off x="3984" y="912"/>
            <a:ext cx="180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7" name="Equation" r:id="rId37" imgW="126720" imgH="164880" progId="Equation.3">
                    <p:embed/>
                  </p:oleObj>
                </mc:Choice>
                <mc:Fallback>
                  <p:oleObj name="Equation" r:id="rId37" imgW="12672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912"/>
                          <a:ext cx="180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246"/>
          <p:cNvGrpSpPr>
            <a:grpSpLocks/>
          </p:cNvGrpSpPr>
          <p:nvPr/>
        </p:nvGrpSpPr>
        <p:grpSpPr bwMode="auto">
          <a:xfrm>
            <a:off x="4343400" y="1371600"/>
            <a:ext cx="2362200" cy="1371600"/>
            <a:chOff x="2736" y="480"/>
            <a:chExt cx="1200" cy="7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439" name="Rectangle 247"/>
            <p:cNvSpPr>
              <a:spLocks noChangeArrowheads="1"/>
            </p:cNvSpPr>
            <p:nvPr/>
          </p:nvSpPr>
          <p:spPr bwMode="auto">
            <a:xfrm>
              <a:off x="2736" y="480"/>
              <a:ext cx="1200" cy="7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6865" name="Object 1025"/>
            <p:cNvGraphicFramePr>
              <a:graphicFrameLocks noChangeAspect="1"/>
            </p:cNvGraphicFramePr>
            <p:nvPr/>
          </p:nvGraphicFramePr>
          <p:xfrm>
            <a:off x="2958" y="480"/>
            <a:ext cx="78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8" name="Equation" r:id="rId39" imgW="596880" imgH="431640" progId="Equation.3">
                    <p:embed/>
                  </p:oleObj>
                </mc:Choice>
                <mc:Fallback>
                  <p:oleObj name="Equation" r:id="rId39" imgW="5968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8" y="480"/>
                          <a:ext cx="784" cy="7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97" name="Text Box 305"/>
          <p:cNvSpPr txBox="1">
            <a:spLocks noChangeArrowheads="1"/>
          </p:cNvSpPr>
          <p:nvPr/>
        </p:nvSpPr>
        <p:spPr bwMode="auto">
          <a:xfrm>
            <a:off x="6228184" y="6428184"/>
            <a:ext cx="264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 dirty="0">
                <a:solidFill>
                  <a:schemeClr val="accent2"/>
                </a:solidFill>
                <a:ea typeface="宋体" pitchFamily="2" charset="-122"/>
              </a:rPr>
              <a:t>Not a feedback loop</a:t>
            </a:r>
            <a:endParaRPr lang="en-US" altLang="zh-CN" b="1" dirty="0">
              <a:ea typeface="宋体" pitchFamily="2" charset="-122"/>
            </a:endParaRPr>
          </a:p>
        </p:txBody>
      </p:sp>
      <p:graphicFrame>
        <p:nvGraphicFramePr>
          <p:cNvPr id="36864" name="Object 1024"/>
          <p:cNvGraphicFramePr>
            <a:graphicFrameLocks noChangeAspect="1"/>
          </p:cNvGraphicFramePr>
          <p:nvPr/>
        </p:nvGraphicFramePr>
        <p:xfrm>
          <a:off x="7162800" y="5622925"/>
          <a:ext cx="1752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9" name="Equation" r:id="rId40" imgW="1206360" imgH="431640" progId="Equation.3">
                  <p:embed/>
                </p:oleObj>
              </mc:Choice>
              <mc:Fallback>
                <p:oleObj name="Equation" r:id="rId40" imgW="12063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622925"/>
                        <a:ext cx="1752600" cy="625475"/>
                      </a:xfrm>
                      <a:prstGeom prst="rect">
                        <a:avLst/>
                      </a:prstGeom>
                      <a:solidFill>
                        <a:srgbClr val="00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6" grpId="0" autoUpdateAnimBg="0"/>
      <p:bldP spid="849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77825" y="531813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3. </a:t>
            </a:r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II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09600" y="1143000"/>
            <a:ext cx="7696200" cy="2209800"/>
            <a:chOff x="384" y="720"/>
            <a:chExt cx="4848" cy="1392"/>
          </a:xfrm>
        </p:grpSpPr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768" y="9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1392" y="10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4656" y="100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056" y="816"/>
              <a:ext cx="96" cy="96"/>
              <a:chOff x="1344" y="1660"/>
              <a:chExt cx="96" cy="96"/>
            </a:xfrm>
          </p:grpSpPr>
          <p:sp>
            <p:nvSpPr>
              <p:cNvPr id="9232" name="Line 16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9233" name="Line 17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9234" name="Picture 18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912"/>
              <a:ext cx="192" cy="192"/>
            </a:xfrm>
            <a:prstGeom prst="rect">
              <a:avLst/>
            </a:prstGeom>
            <a:noFill/>
          </p:spPr>
        </p:pic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05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V="1">
              <a:off x="1296" y="10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37889" name="Object 1025"/>
            <p:cNvGraphicFramePr>
              <a:graphicFrameLocks noChangeAspect="1"/>
            </p:cNvGraphicFramePr>
            <p:nvPr/>
          </p:nvGraphicFramePr>
          <p:xfrm>
            <a:off x="384" y="72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3" name="Equation" r:id="rId4" imgW="317160" imgH="203040" progId="Equation.3">
                    <p:embed/>
                  </p:oleObj>
                </mc:Choice>
                <mc:Fallback>
                  <p:oleObj name="Equation" r:id="rId4" imgW="31716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72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0" name="Object 1026"/>
            <p:cNvGraphicFramePr>
              <a:graphicFrameLocks noChangeAspect="1"/>
            </p:cNvGraphicFramePr>
            <p:nvPr/>
          </p:nvGraphicFramePr>
          <p:xfrm>
            <a:off x="4782" y="720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4" name="Equation" r:id="rId6" imgW="317160" imgH="203040" progId="Equation.3">
                    <p:embed/>
                  </p:oleObj>
                </mc:Choice>
                <mc:Fallback>
                  <p:oleObj name="Equation" r:id="rId6" imgW="3171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" y="720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>
              <a:off x="3744" y="100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2544" y="768"/>
              <a:ext cx="120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7891" name="Object 1027"/>
            <p:cNvGraphicFramePr>
              <a:graphicFrameLocks noChangeAspect="1"/>
            </p:cNvGraphicFramePr>
            <p:nvPr/>
          </p:nvGraphicFramePr>
          <p:xfrm>
            <a:off x="2768" y="768"/>
            <a:ext cx="784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5" name="Equation" r:id="rId8" imgW="596880" imgH="431640" progId="Equation.3">
                    <p:embed/>
                  </p:oleObj>
                </mc:Choice>
                <mc:Fallback>
                  <p:oleObj name="Equation" r:id="rId8" imgW="59688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" y="768"/>
                          <a:ext cx="784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2256" y="1536"/>
              <a:ext cx="1680" cy="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7892" name="Object 1028"/>
            <p:cNvGraphicFramePr>
              <a:graphicFrameLocks noChangeAspect="1"/>
            </p:cNvGraphicFramePr>
            <p:nvPr/>
          </p:nvGraphicFramePr>
          <p:xfrm>
            <a:off x="2304" y="1594"/>
            <a:ext cx="1585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6" name="Equation" r:id="rId10" imgW="1206360" imgH="431640" progId="Equation.3">
                    <p:embed/>
                  </p:oleObj>
                </mc:Choice>
                <mc:Fallback>
                  <p:oleObj name="Equation" r:id="rId10" imgW="120636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594"/>
                          <a:ext cx="1585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72" name="Line 56"/>
            <p:cNvSpPr>
              <a:spLocks noChangeShapeType="1"/>
            </p:cNvSpPr>
            <p:nvPr/>
          </p:nvSpPr>
          <p:spPr bwMode="auto">
            <a:xfrm>
              <a:off x="1296" y="18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73" name="Line 57"/>
            <p:cNvSpPr>
              <a:spLocks noChangeShapeType="1"/>
            </p:cNvSpPr>
            <p:nvPr/>
          </p:nvSpPr>
          <p:spPr bwMode="auto">
            <a:xfrm>
              <a:off x="3936" y="18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37888" name="Object 1024"/>
          <p:cNvGraphicFramePr>
            <a:graphicFrameLocks noChangeAspect="1"/>
          </p:cNvGraphicFramePr>
          <p:nvPr/>
        </p:nvGraphicFramePr>
        <p:xfrm>
          <a:off x="1268413" y="4244975"/>
          <a:ext cx="65293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7" name="Equation" r:id="rId12" imgW="2616120" imgH="380880" progId="Equation.3">
                  <p:embed/>
                </p:oleObj>
              </mc:Choice>
              <mc:Fallback>
                <p:oleObj name="Equation" r:id="rId12" imgW="261612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244975"/>
                        <a:ext cx="6529387" cy="1092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9" name="AutoShape 63"/>
          <p:cNvSpPr>
            <a:spLocks noChangeArrowheads="1"/>
          </p:cNvSpPr>
          <p:nvPr/>
        </p:nvSpPr>
        <p:spPr bwMode="auto">
          <a:xfrm>
            <a:off x="4495800" y="3505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8"/>
          <p:cNvGrpSpPr>
            <a:grpSpLocks/>
          </p:cNvGrpSpPr>
          <p:nvPr/>
        </p:nvGrpSpPr>
        <p:grpSpPr bwMode="auto">
          <a:xfrm>
            <a:off x="200025" y="1828800"/>
            <a:ext cx="8791575" cy="3657600"/>
            <a:chOff x="126" y="1152"/>
            <a:chExt cx="5538" cy="2304"/>
          </a:xfrm>
        </p:grpSpPr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>
              <a:off x="246" y="18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864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1584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300" name="Line 60"/>
            <p:cNvSpPr>
              <a:spLocks noChangeShapeType="1"/>
            </p:cNvSpPr>
            <p:nvPr/>
          </p:nvSpPr>
          <p:spPr bwMode="auto">
            <a:xfrm flipV="1">
              <a:off x="4566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5142" y="1804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534" y="1632"/>
              <a:ext cx="96" cy="96"/>
              <a:chOff x="1344" y="1660"/>
              <a:chExt cx="96" cy="96"/>
            </a:xfrm>
          </p:grpSpPr>
          <p:sp>
            <p:nvSpPr>
              <p:cNvPr id="10306" name="Line 66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07" name="Line 67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10308" name="Picture 68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" y="1728"/>
              <a:ext cx="192" cy="192"/>
            </a:xfrm>
            <a:prstGeom prst="rect">
              <a:avLst/>
            </a:prstGeom>
            <a:noFill/>
          </p:spPr>
        </p:pic>
        <p:sp>
          <p:nvSpPr>
            <p:cNvPr id="10313" name="Line 73"/>
            <p:cNvSpPr>
              <a:spLocks noChangeShapeType="1"/>
            </p:cNvSpPr>
            <p:nvPr/>
          </p:nvSpPr>
          <p:spPr bwMode="auto">
            <a:xfrm>
              <a:off x="534" y="19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314" name="Line 74"/>
            <p:cNvSpPr>
              <a:spLocks noChangeShapeType="1"/>
            </p:cNvSpPr>
            <p:nvPr/>
          </p:nvSpPr>
          <p:spPr bwMode="auto">
            <a:xfrm flipH="1">
              <a:off x="2112" y="3312"/>
              <a:ext cx="30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315" name="Line 75"/>
            <p:cNvSpPr>
              <a:spLocks noChangeShapeType="1"/>
            </p:cNvSpPr>
            <p:nvPr/>
          </p:nvSpPr>
          <p:spPr bwMode="auto">
            <a:xfrm flipV="1">
              <a:off x="5136" y="2784"/>
              <a:ext cx="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 flipV="1">
              <a:off x="768" y="1872"/>
              <a:ext cx="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18" name="Line 78"/>
            <p:cNvSpPr>
              <a:spLocks noChangeShapeType="1"/>
            </p:cNvSpPr>
            <p:nvPr/>
          </p:nvSpPr>
          <p:spPr bwMode="auto">
            <a:xfrm>
              <a:off x="768" y="2832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0319" name="Picture 79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</p:spPr>
        </p:pic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220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2112" y="240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1920" y="1632"/>
              <a:ext cx="96" cy="96"/>
              <a:chOff x="1344" y="1660"/>
              <a:chExt cx="96" cy="96"/>
            </a:xfrm>
          </p:grpSpPr>
          <p:sp>
            <p:nvSpPr>
              <p:cNvPr id="10324" name="Line 84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25" name="Line 85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0326" name="Line 86"/>
            <p:cNvSpPr>
              <a:spLocks noChangeShapeType="1"/>
            </p:cNvSpPr>
            <p:nvPr/>
          </p:nvSpPr>
          <p:spPr bwMode="auto">
            <a:xfrm>
              <a:off x="1968" y="19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328" name="Line 88"/>
            <p:cNvSpPr>
              <a:spLocks noChangeShapeType="1"/>
            </p:cNvSpPr>
            <p:nvPr/>
          </p:nvSpPr>
          <p:spPr bwMode="auto">
            <a:xfrm>
              <a:off x="3312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29" name="Line 89"/>
            <p:cNvSpPr>
              <a:spLocks noChangeShapeType="1"/>
            </p:cNvSpPr>
            <p:nvPr/>
          </p:nvSpPr>
          <p:spPr bwMode="auto">
            <a:xfrm>
              <a:off x="4320" y="1824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33" name="Rectangle 93"/>
            <p:cNvSpPr>
              <a:spLocks noChangeArrowheads="1"/>
            </p:cNvSpPr>
            <p:nvPr/>
          </p:nvSpPr>
          <p:spPr bwMode="auto">
            <a:xfrm>
              <a:off x="3120" y="2256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>
              <a:off x="4080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>
              <a:off x="2448" y="1680"/>
              <a:ext cx="432" cy="306"/>
              <a:chOff x="3024" y="1680"/>
              <a:chExt cx="432" cy="306"/>
            </a:xfrm>
          </p:grpSpPr>
          <p:sp>
            <p:nvSpPr>
              <p:cNvPr id="10321" name="Rectangle 81"/>
              <p:cNvSpPr>
                <a:spLocks noChangeArrowheads="1"/>
              </p:cNvSpPr>
              <p:nvPr/>
            </p:nvSpPr>
            <p:spPr bwMode="auto">
              <a:xfrm>
                <a:off x="3024" y="1680"/>
                <a:ext cx="4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8921" name="Object 1033"/>
              <p:cNvGraphicFramePr>
                <a:graphicFrameLocks noChangeAspect="1"/>
              </p:cNvGraphicFramePr>
              <p:nvPr/>
            </p:nvGraphicFramePr>
            <p:xfrm>
              <a:off x="3120" y="1680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12" name="Equation" r:id="rId4" imgW="203040" imgH="215640" progId="Equation.3">
                      <p:embed/>
                    </p:oleObj>
                  </mc:Choice>
                  <mc:Fallback>
                    <p:oleObj name="Equation" r:id="rId4" imgW="203040" imgH="21564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1680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127"/>
            <p:cNvGrpSpPr>
              <a:grpSpLocks/>
            </p:cNvGrpSpPr>
            <p:nvPr/>
          </p:nvGrpSpPr>
          <p:grpSpPr bwMode="auto">
            <a:xfrm>
              <a:off x="4512" y="1680"/>
              <a:ext cx="432" cy="315"/>
              <a:chOff x="4038" y="1680"/>
              <a:chExt cx="432" cy="315"/>
            </a:xfrm>
          </p:grpSpPr>
          <p:sp>
            <p:nvSpPr>
              <p:cNvPr id="10327" name="Rectangle 87"/>
              <p:cNvSpPr>
                <a:spLocks noChangeArrowheads="1"/>
              </p:cNvSpPr>
              <p:nvPr/>
            </p:nvSpPr>
            <p:spPr bwMode="auto">
              <a:xfrm>
                <a:off x="4038" y="1680"/>
                <a:ext cx="4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8920" name="Object 1032"/>
              <p:cNvGraphicFramePr>
                <a:graphicFrameLocks noChangeAspect="1"/>
              </p:cNvGraphicFramePr>
              <p:nvPr/>
            </p:nvGraphicFramePr>
            <p:xfrm>
              <a:off x="4143" y="1689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13" name="Equation" r:id="rId6" imgW="203040" imgH="215640" progId="Equation.3">
                      <p:embed/>
                    </p:oleObj>
                  </mc:Choice>
                  <mc:Fallback>
                    <p:oleObj name="Equation" r:id="rId6" imgW="203040" imgH="2156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3" y="1689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47" name="Rectangle 107"/>
            <p:cNvSpPr>
              <a:spLocks noChangeArrowheads="1"/>
            </p:cNvSpPr>
            <p:nvPr/>
          </p:nvSpPr>
          <p:spPr bwMode="auto">
            <a:xfrm>
              <a:off x="1296" y="1680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8912" name="Object 1024"/>
            <p:cNvGraphicFramePr>
              <a:graphicFrameLocks noChangeAspect="1"/>
            </p:cNvGraphicFramePr>
            <p:nvPr/>
          </p:nvGraphicFramePr>
          <p:xfrm>
            <a:off x="1392" y="1680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14" name="Equation" r:id="rId8" imgW="177480" imgH="215640" progId="Equation.3">
                    <p:embed/>
                  </p:oleObj>
                </mc:Choice>
                <mc:Fallback>
                  <p:oleObj name="Equation" r:id="rId8" imgW="17748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680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4" name="Rectangle 104"/>
            <p:cNvSpPr>
              <a:spLocks noChangeArrowheads="1"/>
            </p:cNvSpPr>
            <p:nvPr/>
          </p:nvSpPr>
          <p:spPr bwMode="auto">
            <a:xfrm>
              <a:off x="3984" y="1152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8913" name="Object 1025"/>
            <p:cNvGraphicFramePr>
              <a:graphicFrameLocks noChangeAspect="1"/>
            </p:cNvGraphicFramePr>
            <p:nvPr/>
          </p:nvGraphicFramePr>
          <p:xfrm>
            <a:off x="4032" y="1152"/>
            <a:ext cx="32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15" name="Equation" r:id="rId10" imgW="228600" imgH="215640" progId="Equation.3">
                    <p:embed/>
                  </p:oleObj>
                </mc:Choice>
                <mc:Fallback>
                  <p:oleObj name="Equation" r:id="rId10" imgW="2286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152"/>
                          <a:ext cx="324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2" name="Rectangle 92"/>
            <p:cNvSpPr>
              <a:spLocks noChangeArrowheads="1"/>
            </p:cNvSpPr>
            <p:nvPr/>
          </p:nvSpPr>
          <p:spPr bwMode="auto">
            <a:xfrm>
              <a:off x="3120" y="2688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8914" name="Object 1026"/>
            <p:cNvGraphicFramePr>
              <a:graphicFrameLocks noChangeAspect="1"/>
            </p:cNvGraphicFramePr>
            <p:nvPr/>
          </p:nvGraphicFramePr>
          <p:xfrm>
            <a:off x="3150" y="2688"/>
            <a:ext cx="324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16" name="Equation" r:id="rId12" imgW="228600" imgH="215640" progId="Equation.3">
                    <p:embed/>
                  </p:oleObj>
                </mc:Choice>
                <mc:Fallback>
                  <p:oleObj name="Equation" r:id="rId12" imgW="22860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0" y="2688"/>
                          <a:ext cx="324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5" name="Object 1027"/>
            <p:cNvGraphicFramePr>
              <a:graphicFrameLocks noChangeAspect="1"/>
            </p:cNvGraphicFramePr>
            <p:nvPr/>
          </p:nvGraphicFramePr>
          <p:xfrm>
            <a:off x="3177" y="2247"/>
            <a:ext cx="306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17" name="Equation" r:id="rId14" imgW="215640" imgH="228600" progId="Equation.3">
                    <p:embed/>
                  </p:oleObj>
                </mc:Choice>
                <mc:Fallback>
                  <p:oleObj name="Equation" r:id="rId14" imgW="2156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7" y="2247"/>
                          <a:ext cx="306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6" name="Object 1028"/>
            <p:cNvGraphicFramePr>
              <a:graphicFrameLocks noChangeAspect="1"/>
            </p:cNvGraphicFramePr>
            <p:nvPr/>
          </p:nvGraphicFramePr>
          <p:xfrm>
            <a:off x="5214" y="1488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18" name="Equation" r:id="rId16" imgW="317160" imgH="203040" progId="Equation.3">
                    <p:embed/>
                  </p:oleObj>
                </mc:Choice>
                <mc:Fallback>
                  <p:oleObj name="Equation" r:id="rId16" imgW="3171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" y="1488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7" name="Object 1029"/>
            <p:cNvGraphicFramePr>
              <a:graphicFrameLocks noChangeAspect="1"/>
            </p:cNvGraphicFramePr>
            <p:nvPr/>
          </p:nvGraphicFramePr>
          <p:xfrm>
            <a:off x="126" y="1392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19" name="Equation" r:id="rId18" imgW="317160" imgH="203040" progId="Equation.3">
                    <p:embed/>
                  </p:oleObj>
                </mc:Choice>
                <mc:Fallback>
                  <p:oleObj name="Equation" r:id="rId18" imgW="31716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" y="1392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5" name="Line 115"/>
            <p:cNvSpPr>
              <a:spLocks noChangeShapeType="1"/>
            </p:cNvSpPr>
            <p:nvPr/>
          </p:nvSpPr>
          <p:spPr bwMode="auto">
            <a:xfrm>
              <a:off x="2880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116"/>
            <p:cNvGrpSpPr>
              <a:grpSpLocks/>
            </p:cNvGrpSpPr>
            <p:nvPr/>
          </p:nvGrpSpPr>
          <p:grpSpPr bwMode="auto">
            <a:xfrm>
              <a:off x="2928" y="1632"/>
              <a:ext cx="96" cy="96"/>
              <a:chOff x="1344" y="1660"/>
              <a:chExt cx="96" cy="96"/>
            </a:xfrm>
          </p:grpSpPr>
          <p:sp>
            <p:nvSpPr>
              <p:cNvPr id="10357" name="Line 117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58" name="Line 118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0362" name="Line 122"/>
            <p:cNvSpPr>
              <a:spLocks noChangeShapeType="1"/>
            </p:cNvSpPr>
            <p:nvPr/>
          </p:nvSpPr>
          <p:spPr bwMode="auto">
            <a:xfrm>
              <a:off x="3216" y="12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0363" name="Picture 123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728"/>
              <a:ext cx="192" cy="192"/>
            </a:xfrm>
            <a:prstGeom prst="rect">
              <a:avLst/>
            </a:prstGeom>
            <a:noFill/>
          </p:spPr>
        </p:pic>
        <p:sp>
          <p:nvSpPr>
            <p:cNvPr id="10364" name="Line 124"/>
            <p:cNvSpPr>
              <a:spLocks noChangeShapeType="1"/>
            </p:cNvSpPr>
            <p:nvPr/>
          </p:nvSpPr>
          <p:spPr bwMode="auto">
            <a:xfrm>
              <a:off x="3072" y="15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8" name="Group 128"/>
            <p:cNvGrpSpPr>
              <a:grpSpLocks/>
            </p:cNvGrpSpPr>
            <p:nvPr/>
          </p:nvGrpSpPr>
          <p:grpSpPr bwMode="auto">
            <a:xfrm>
              <a:off x="3648" y="1680"/>
              <a:ext cx="432" cy="324"/>
              <a:chOff x="3360" y="1680"/>
              <a:chExt cx="432" cy="324"/>
            </a:xfrm>
          </p:grpSpPr>
          <p:sp>
            <p:nvSpPr>
              <p:cNvPr id="10365" name="Rectangle 12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8919" name="Object 1031"/>
              <p:cNvGraphicFramePr>
                <a:graphicFrameLocks noChangeAspect="1"/>
              </p:cNvGraphicFramePr>
              <p:nvPr/>
            </p:nvGraphicFramePr>
            <p:xfrm>
              <a:off x="3474" y="1680"/>
              <a:ext cx="270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20" name="Equation" r:id="rId20" imgW="190440" imgH="228600" progId="Equation.3">
                      <p:embed/>
                    </p:oleObj>
                  </mc:Choice>
                  <mc:Fallback>
                    <p:oleObj name="Equation" r:id="rId20" imgW="190440" imgH="22860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4" y="1680"/>
                            <a:ext cx="270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69" name="Line 129"/>
            <p:cNvSpPr>
              <a:spLocks noChangeShapeType="1"/>
            </p:cNvSpPr>
            <p:nvPr/>
          </p:nvSpPr>
          <p:spPr bwMode="auto">
            <a:xfrm>
              <a:off x="3216" y="129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70" name="Line 130"/>
            <p:cNvSpPr>
              <a:spLocks noChangeShapeType="1"/>
            </p:cNvSpPr>
            <p:nvPr/>
          </p:nvSpPr>
          <p:spPr bwMode="auto">
            <a:xfrm>
              <a:off x="4368" y="129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71" name="Line 131"/>
            <p:cNvSpPr>
              <a:spLocks noChangeShapeType="1"/>
            </p:cNvSpPr>
            <p:nvPr/>
          </p:nvSpPr>
          <p:spPr bwMode="auto">
            <a:xfrm flipV="1">
              <a:off x="5136" y="129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0374" name="Picture 134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2736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9" name="Group 135"/>
            <p:cNvGrpSpPr>
              <a:grpSpLocks/>
            </p:cNvGrpSpPr>
            <p:nvPr/>
          </p:nvGrpSpPr>
          <p:grpSpPr bwMode="auto">
            <a:xfrm>
              <a:off x="2256" y="2640"/>
              <a:ext cx="96" cy="96"/>
              <a:chOff x="1344" y="1660"/>
              <a:chExt cx="96" cy="96"/>
            </a:xfrm>
          </p:grpSpPr>
          <p:sp>
            <p:nvSpPr>
              <p:cNvPr id="10376" name="Line 136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0377" name="Line 137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0378" name="Line 138"/>
            <p:cNvSpPr>
              <a:spLocks noChangeShapeType="1"/>
            </p:cNvSpPr>
            <p:nvPr/>
          </p:nvSpPr>
          <p:spPr bwMode="auto">
            <a:xfrm>
              <a:off x="1872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379" name="Line 139"/>
            <p:cNvSpPr>
              <a:spLocks noChangeShapeType="1"/>
            </p:cNvSpPr>
            <p:nvPr/>
          </p:nvSpPr>
          <p:spPr bwMode="auto">
            <a:xfrm flipV="1">
              <a:off x="2112" y="29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80" name="Line 140"/>
            <p:cNvSpPr>
              <a:spLocks noChangeShapeType="1"/>
            </p:cNvSpPr>
            <p:nvPr/>
          </p:nvSpPr>
          <p:spPr bwMode="auto">
            <a:xfrm flipH="1">
              <a:off x="2208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41"/>
            <p:cNvGrpSpPr>
              <a:grpSpLocks/>
            </p:cNvGrpSpPr>
            <p:nvPr/>
          </p:nvGrpSpPr>
          <p:grpSpPr bwMode="auto">
            <a:xfrm>
              <a:off x="3120" y="3150"/>
              <a:ext cx="384" cy="306"/>
              <a:chOff x="1974" y="2688"/>
              <a:chExt cx="384" cy="306"/>
            </a:xfrm>
          </p:grpSpPr>
          <p:sp>
            <p:nvSpPr>
              <p:cNvPr id="10382" name="Rectangle 142"/>
              <p:cNvSpPr>
                <a:spLocks noChangeArrowheads="1"/>
              </p:cNvSpPr>
              <p:nvPr/>
            </p:nvSpPr>
            <p:spPr bwMode="auto">
              <a:xfrm>
                <a:off x="1974" y="268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8918" name="Object 1030"/>
              <p:cNvGraphicFramePr>
                <a:graphicFrameLocks noChangeAspect="1"/>
              </p:cNvGraphicFramePr>
              <p:nvPr/>
            </p:nvGraphicFramePr>
            <p:xfrm>
              <a:off x="2016" y="2688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21" name="Equation" r:id="rId22" imgW="203040" imgH="215640" progId="Equation.3">
                      <p:embed/>
                    </p:oleObj>
                  </mc:Choice>
                  <mc:Fallback>
                    <p:oleObj name="Equation" r:id="rId22" imgW="203040" imgH="21564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2688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01" name="Line 61"/>
            <p:cNvSpPr>
              <a:spLocks noChangeShapeType="1"/>
            </p:cNvSpPr>
            <p:nvPr/>
          </p:nvSpPr>
          <p:spPr bwMode="auto">
            <a:xfrm flipH="1" flipV="1">
              <a:off x="2109" y="1933"/>
              <a:ext cx="3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68" name="Text Box 122"/>
          <p:cNvSpPr txBox="1">
            <a:spLocks noChangeArrowheads="1"/>
          </p:cNvSpPr>
          <p:nvPr/>
        </p:nvSpPr>
        <p:spPr bwMode="auto">
          <a:xfrm>
            <a:off x="539750" y="333375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itchFamily="34" charset="0"/>
                <a:ea typeface="宋体" pitchFamily="2" charset="-122"/>
              </a:rPr>
              <a:t>Example 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</a:rPr>
              <a:t>11</a:t>
            </a:r>
            <a:endParaRPr lang="en-US" altLang="zh-CN" sz="28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9" name="Rectangle 123"/>
          <p:cNvSpPr>
            <a:spLocks noChangeArrowheads="1"/>
          </p:cNvSpPr>
          <p:nvPr/>
        </p:nvSpPr>
        <p:spPr bwMode="auto">
          <a:xfrm>
            <a:off x="1403350" y="1125538"/>
            <a:ext cx="633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Find the transfer function of the following block diagrams</a:t>
            </a:r>
            <a:endParaRPr lang="zh-CN" altLang="en-US">
              <a:solidFill>
                <a:srgbClr val="333399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In order to have the same signal or variable be an input to more than one block or summing point, a takeoff point is used. </a:t>
            </a:r>
          </a:p>
          <a:p>
            <a:pPr algn="just"/>
            <a:endParaRPr lang="en-GB" sz="1500" dirty="0" smtClean="0"/>
          </a:p>
          <a:p>
            <a:pPr algn="just"/>
            <a:r>
              <a:rPr lang="en-GB" sz="2800" dirty="0" smtClean="0"/>
              <a:t>This permits the signal to proceed unaltered along several different paths to several destinations.</a:t>
            </a:r>
            <a:endParaRPr lang="en-GB" sz="26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3919012" cy="12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653136"/>
            <a:ext cx="3766079" cy="11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4556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Solution: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76200" y="2787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057275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2438400" y="2819400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7543800" y="2819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3038475" y="29972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2514600"/>
            <a:ext cx="152400" cy="152400"/>
            <a:chOff x="1344" y="1660"/>
            <a:chExt cx="96" cy="96"/>
          </a:xfrm>
        </p:grpSpPr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11283" name="Picture 19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04800" cy="304800"/>
          </a:xfrm>
          <a:prstGeom prst="rect">
            <a:avLst/>
          </a:prstGeom>
          <a:noFill/>
        </p:spPr>
      </p:pic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334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3038475" y="5181600"/>
            <a:ext cx="1609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914400" y="2895600"/>
            <a:ext cx="9525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914400" y="4419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1289" name="Picture 25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2667000"/>
            <a:ext cx="304800" cy="304800"/>
          </a:xfrm>
          <a:prstGeom prst="rect">
            <a:avLst/>
          </a:prstGeom>
          <a:noFill/>
        </p:spPr>
      </p:pic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3190875" y="2819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3038475" y="3733800"/>
            <a:ext cx="107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33675" y="2514600"/>
            <a:ext cx="152400" cy="152400"/>
            <a:chOff x="1344" y="1660"/>
            <a:chExt cx="96" cy="96"/>
          </a:xfrm>
        </p:grpSpPr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809875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943475" y="2819400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096000" y="2819400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571875" y="2590800"/>
            <a:ext cx="685800" cy="485775"/>
            <a:chOff x="3024" y="1680"/>
            <a:chExt cx="432" cy="306"/>
          </a:xfrm>
        </p:grpSpPr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53" name="Object 17"/>
            <p:cNvGraphicFramePr>
              <a:graphicFrameLocks noChangeAspect="1"/>
            </p:cNvGraphicFramePr>
            <p:nvPr/>
          </p:nvGraphicFramePr>
          <p:xfrm>
            <a:off x="3120" y="1680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64" name="Equation" r:id="rId4" imgW="203040" imgH="215640" progId="Equation.3">
                    <p:embed/>
                  </p:oleObj>
                </mc:Choice>
                <mc:Fallback>
                  <p:oleObj name="Equation" r:id="rId4" imgW="203040" imgH="215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680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848475" y="2590800"/>
            <a:ext cx="685800" cy="500063"/>
            <a:chOff x="4038" y="1680"/>
            <a:chExt cx="432" cy="315"/>
          </a:xfrm>
        </p:grpSpPr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4038" y="1680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52" name="Object 16"/>
            <p:cNvGraphicFramePr>
              <a:graphicFrameLocks noChangeAspect="1"/>
            </p:cNvGraphicFramePr>
            <p:nvPr/>
          </p:nvGraphicFramePr>
          <p:xfrm>
            <a:off x="4143" y="1689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65" name="Equation" r:id="rId6" imgW="203040" imgH="215640" progId="Equation.3">
                    <p:embed/>
                  </p:oleObj>
                </mc:Choice>
                <mc:Fallback>
                  <p:oleObj name="Equation" r:id="rId6" imgW="203040" imgH="215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" y="1689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1743075" y="259080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9936" name="Object 0"/>
          <p:cNvGraphicFramePr>
            <a:graphicFrameLocks noChangeAspect="1"/>
          </p:cNvGraphicFramePr>
          <p:nvPr/>
        </p:nvGraphicFramePr>
        <p:xfrm>
          <a:off x="1895475" y="2590800"/>
          <a:ext cx="400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6" name="Equation" r:id="rId8" imgW="177480" imgH="215640" progId="Equation.3">
                  <p:embed/>
                </p:oleObj>
              </mc:Choice>
              <mc:Fallback>
                <p:oleObj name="Equation" r:id="rId8" imgW="1774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2590800"/>
                        <a:ext cx="400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6010275" y="17526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6086475" y="1752600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7" name="Equation" r:id="rId10" imgW="228600" imgH="215640" progId="Equation.3">
                  <p:embed/>
                </p:oleObj>
              </mc:Choice>
              <mc:Fallback>
                <p:oleObj name="Equation" r:id="rId10" imgW="2286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752600"/>
                        <a:ext cx="5143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8124825" y="22098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68" name="Equation" r:id="rId12" imgW="317160" imgH="203040" progId="Equation.3">
                  <p:embed/>
                </p:oleObj>
              </mc:Choice>
              <mc:Fallback>
                <p:oleObj name="Equation" r:id="rId12" imgW="317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25" y="22098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4257675" y="2819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419600" y="2590800"/>
            <a:ext cx="152400" cy="152400"/>
            <a:chOff x="1344" y="1660"/>
            <a:chExt cx="96" cy="96"/>
          </a:xfrm>
        </p:grpSpPr>
        <p:sp>
          <p:nvSpPr>
            <p:cNvPr id="11316" name="Line 52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1317" name="Line 53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4791075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1319" name="Picture 55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2667000"/>
            <a:ext cx="304800" cy="304800"/>
          </a:xfrm>
          <a:prstGeom prst="rect">
            <a:avLst/>
          </a:prstGeom>
          <a:noFill/>
        </p:spPr>
      </p:pic>
      <p:sp>
        <p:nvSpPr>
          <p:cNvPr id="11320" name="Line 56"/>
          <p:cNvSpPr>
            <a:spLocks noChangeShapeType="1"/>
          </p:cNvSpPr>
          <p:nvPr/>
        </p:nvSpPr>
        <p:spPr bwMode="auto">
          <a:xfrm>
            <a:off x="4562475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410200" y="2590800"/>
            <a:ext cx="685800" cy="514350"/>
            <a:chOff x="3360" y="1680"/>
            <a:chExt cx="432" cy="324"/>
          </a:xfrm>
        </p:grpSpPr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360" y="1680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51" name="Object 15"/>
            <p:cNvGraphicFramePr>
              <a:graphicFrameLocks noChangeAspect="1"/>
            </p:cNvGraphicFramePr>
            <p:nvPr/>
          </p:nvGraphicFramePr>
          <p:xfrm>
            <a:off x="3474" y="1680"/>
            <a:ext cx="27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69" name="Equation" r:id="rId14" imgW="190440" imgH="228600" progId="Equation.3">
                    <p:embed/>
                  </p:oleObj>
                </mc:Choice>
                <mc:Fallback>
                  <p:oleObj name="Equation" r:id="rId14" imgW="19044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4" y="1680"/>
                          <a:ext cx="270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24" name="Line 60"/>
          <p:cNvSpPr>
            <a:spLocks noChangeShapeType="1"/>
          </p:cNvSpPr>
          <p:nvPr/>
        </p:nvSpPr>
        <p:spPr bwMode="auto">
          <a:xfrm>
            <a:off x="4791075" y="198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6619875" y="1981200"/>
            <a:ext cx="1228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 flipV="1">
            <a:off x="7848600" y="1981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1327" name="Picture 63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4267200"/>
            <a:ext cx="304800" cy="304800"/>
          </a:xfrm>
          <a:prstGeom prst="rect">
            <a:avLst/>
          </a:prstGeom>
          <a:noFill/>
        </p:spPr>
      </p:pic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3267075" y="4114800"/>
            <a:ext cx="152400" cy="152400"/>
            <a:chOff x="1344" y="1660"/>
            <a:chExt cx="96" cy="96"/>
          </a:xfrm>
        </p:grpSpPr>
        <p:sp>
          <p:nvSpPr>
            <p:cNvPr id="11329" name="Line 65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1331" name="Line 67"/>
          <p:cNvSpPr>
            <a:spLocks noChangeShapeType="1"/>
          </p:cNvSpPr>
          <p:nvPr/>
        </p:nvSpPr>
        <p:spPr bwMode="auto">
          <a:xfrm>
            <a:off x="2657475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 flipV="1">
            <a:off x="3038475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 flipH="1">
            <a:off x="3190875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638675" y="4924425"/>
            <a:ext cx="609600" cy="485775"/>
            <a:chOff x="1974" y="2688"/>
            <a:chExt cx="384" cy="306"/>
          </a:xfrm>
        </p:grpSpPr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1974" y="2688"/>
              <a:ext cx="38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50" name="Object 14"/>
            <p:cNvGraphicFramePr>
              <a:graphicFrameLocks noChangeAspect="1"/>
            </p:cNvGraphicFramePr>
            <p:nvPr/>
          </p:nvGraphicFramePr>
          <p:xfrm>
            <a:off x="2016" y="2688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70" name="Equation" r:id="rId16" imgW="203040" imgH="215640" progId="Equation.3">
                    <p:embed/>
                  </p:oleObj>
                </mc:Choice>
                <mc:Fallback>
                  <p:oleObj name="Equation" r:id="rId16" imgW="203040" imgH="215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688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7848600" y="28194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342" name="Rectangle 78"/>
          <p:cNvSpPr>
            <a:spLocks noChangeArrowheads="1"/>
          </p:cNvSpPr>
          <p:nvPr/>
        </p:nvSpPr>
        <p:spPr bwMode="auto">
          <a:xfrm>
            <a:off x="4038600" y="41910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143375" y="4191000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1" name="Equation" r:id="rId18" imgW="228600" imgH="215640" progId="Equation.3">
                  <p:embed/>
                </p:oleObj>
              </mc:Choice>
              <mc:Fallback>
                <p:oleObj name="Equation" r:id="rId18" imgW="2286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4191000"/>
                        <a:ext cx="5143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4648200" y="3733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5257800" y="5181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6200" y="20574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2" name="Equation" r:id="rId20" imgW="317160" imgH="203040" progId="Equation.3">
                  <p:embed/>
                </p:oleObj>
              </mc:Choice>
              <mc:Fallback>
                <p:oleObj name="Equation" r:id="rId20" imgW="3171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0574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418263" y="2590800"/>
          <a:ext cx="2111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3" name="Equation" r:id="rId22" imgW="152280" imgH="164880" progId="Equation.3">
                  <p:embed/>
                </p:oleObj>
              </mc:Choice>
              <mc:Fallback>
                <p:oleObj name="Equation" r:id="rId22" imgW="15228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2590800"/>
                        <a:ext cx="211137" cy="228600"/>
                      </a:xfrm>
                      <a:prstGeom prst="rect">
                        <a:avLst/>
                      </a:prstGeom>
                      <a:solidFill>
                        <a:srgbClr val="00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772400" y="2590800"/>
          <a:ext cx="2111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74" name="Equation" r:id="rId24" imgW="152280" imgH="164880" progId="Equation.3">
                  <p:embed/>
                </p:oleObj>
              </mc:Choice>
              <mc:Fallback>
                <p:oleObj name="Equation" r:id="rId24" imgW="15228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0800"/>
                        <a:ext cx="211138" cy="2286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4038600" y="3490913"/>
            <a:ext cx="609600" cy="514350"/>
            <a:chOff x="2922" y="2199"/>
            <a:chExt cx="384" cy="324"/>
          </a:xfrm>
        </p:grpSpPr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2922" y="2208"/>
              <a:ext cx="38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49" name="Object 13"/>
            <p:cNvGraphicFramePr>
              <a:graphicFrameLocks noChangeAspect="1"/>
            </p:cNvGraphicFramePr>
            <p:nvPr/>
          </p:nvGraphicFramePr>
          <p:xfrm>
            <a:off x="2979" y="2199"/>
            <a:ext cx="306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75" name="Equation" r:id="rId26" imgW="215640" imgH="228600" progId="Equation.3">
                    <p:embed/>
                  </p:oleObj>
                </mc:Choice>
                <mc:Fallback>
                  <p:oleObj name="Equation" r:id="rId26" imgW="215640" imgH="2286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9" y="2199"/>
                          <a:ext cx="306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6553200" y="2819400"/>
            <a:ext cx="1295400" cy="1600200"/>
            <a:chOff x="3312" y="1776"/>
            <a:chExt cx="816" cy="1008"/>
          </a:xfrm>
        </p:grpSpPr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>
              <a:off x="4128" y="177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45" name="Line 81"/>
            <p:cNvSpPr>
              <a:spLocks noChangeShapeType="1"/>
            </p:cNvSpPr>
            <p:nvPr/>
          </p:nvSpPr>
          <p:spPr bwMode="auto">
            <a:xfrm>
              <a:off x="3312" y="27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54" name="Line 90"/>
            <p:cNvSpPr>
              <a:spLocks noChangeShapeType="1"/>
            </p:cNvSpPr>
            <p:nvPr/>
          </p:nvSpPr>
          <p:spPr bwMode="auto">
            <a:xfrm>
              <a:off x="3312" y="23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356" name="Line 92"/>
          <p:cNvSpPr>
            <a:spLocks noChangeShapeType="1"/>
          </p:cNvSpPr>
          <p:nvPr/>
        </p:nvSpPr>
        <p:spPr bwMode="auto">
          <a:xfrm>
            <a:off x="4648200" y="4419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5257800" y="3276600"/>
            <a:ext cx="838200" cy="838200"/>
            <a:chOff x="3744" y="2064"/>
            <a:chExt cx="528" cy="528"/>
          </a:xfrm>
        </p:grpSpPr>
        <p:sp>
          <p:nvSpPr>
            <p:cNvPr id="11358" name="Rectangle 94"/>
            <p:cNvSpPr>
              <a:spLocks noChangeArrowheads="1"/>
            </p:cNvSpPr>
            <p:nvPr/>
          </p:nvSpPr>
          <p:spPr bwMode="auto">
            <a:xfrm>
              <a:off x="3744" y="2112"/>
              <a:ext cx="528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48" name="Object 12"/>
            <p:cNvGraphicFramePr>
              <a:graphicFrameLocks noChangeAspect="1"/>
            </p:cNvGraphicFramePr>
            <p:nvPr/>
          </p:nvGraphicFramePr>
          <p:xfrm>
            <a:off x="3841" y="2064"/>
            <a:ext cx="4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76" name="Equation" r:id="rId28" imgW="241200" imgH="431640" progId="Equation.3">
                    <p:embed/>
                  </p:oleObj>
                </mc:Choice>
                <mc:Fallback>
                  <p:oleObj name="Equation" r:id="rId28" imgW="241200" imgH="43164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1" y="2064"/>
                          <a:ext cx="421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5257800" y="4038600"/>
            <a:ext cx="838200" cy="838200"/>
            <a:chOff x="3744" y="2544"/>
            <a:chExt cx="528" cy="528"/>
          </a:xfrm>
        </p:grpSpPr>
        <p:sp>
          <p:nvSpPr>
            <p:cNvPr id="11366" name="Rectangle 102"/>
            <p:cNvSpPr>
              <a:spLocks noChangeArrowheads="1"/>
            </p:cNvSpPr>
            <p:nvPr/>
          </p:nvSpPr>
          <p:spPr bwMode="auto">
            <a:xfrm>
              <a:off x="3744" y="2592"/>
              <a:ext cx="528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47" name="Object 11"/>
            <p:cNvGraphicFramePr>
              <a:graphicFrameLocks noChangeAspect="1"/>
            </p:cNvGraphicFramePr>
            <p:nvPr/>
          </p:nvGraphicFramePr>
          <p:xfrm>
            <a:off x="3841" y="2544"/>
            <a:ext cx="4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77" name="Equation" r:id="rId30" imgW="241200" imgH="431640" progId="Equation.3">
                    <p:embed/>
                  </p:oleObj>
                </mc:Choice>
                <mc:Fallback>
                  <p:oleObj name="Equation" r:id="rId30" imgW="241200" imgH="4316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1" y="2544"/>
                          <a:ext cx="421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4419600" y="1228725"/>
            <a:ext cx="3657600" cy="2047875"/>
            <a:chOff x="2784" y="774"/>
            <a:chExt cx="2304" cy="1290"/>
          </a:xfrm>
        </p:grpSpPr>
        <p:sp>
          <p:nvSpPr>
            <p:cNvPr id="11368" name="Oval 104"/>
            <p:cNvSpPr>
              <a:spLocks noChangeArrowheads="1"/>
            </p:cNvSpPr>
            <p:nvPr/>
          </p:nvSpPr>
          <p:spPr bwMode="auto">
            <a:xfrm>
              <a:off x="2784" y="1008"/>
              <a:ext cx="2304" cy="105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4620" y="774"/>
            <a:ext cx="180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78" name="Equation" r:id="rId31" imgW="126720" imgH="164880" progId="Equation.3">
                    <p:embed/>
                  </p:oleObj>
                </mc:Choice>
                <mc:Fallback>
                  <p:oleObj name="Equation" r:id="rId31" imgW="126720" imgH="1648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0" y="774"/>
                          <a:ext cx="180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24"/>
          <p:cNvGrpSpPr>
            <a:grpSpLocks/>
          </p:cNvGrpSpPr>
          <p:nvPr/>
        </p:nvGrpSpPr>
        <p:grpSpPr bwMode="auto">
          <a:xfrm>
            <a:off x="331788" y="981075"/>
            <a:ext cx="5853112" cy="503238"/>
            <a:chOff x="209" y="618"/>
            <a:chExt cx="3687" cy="317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209" y="623"/>
              <a:ext cx="3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1. </a:t>
              </a:r>
              <a:r>
                <a:rPr lang="en-US" altLang="zh-CN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Moving pickoff point A behind block</a:t>
              </a:r>
            </a:p>
          </p:txBody>
        </p:sp>
        <p:graphicFrame>
          <p:nvGraphicFramePr>
            <p:cNvPr id="39945" name="Object 9"/>
            <p:cNvGraphicFramePr>
              <a:graphicFrameLocks noChangeAspect="1"/>
            </p:cNvGraphicFramePr>
            <p:nvPr/>
          </p:nvGraphicFramePr>
          <p:xfrm>
            <a:off x="3560" y="618"/>
            <a:ext cx="336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79" name="Equation" r:id="rId33" imgW="203040" imgH="215640" progId="Equation.3">
                    <p:embed/>
                  </p:oleObj>
                </mc:Choice>
                <mc:Fallback>
                  <p:oleObj name="Equation" r:id="rId33" imgW="203040" imgH="215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618"/>
                          <a:ext cx="336" cy="31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77" name="Line 113"/>
          <p:cNvSpPr>
            <a:spLocks noChangeShapeType="1"/>
          </p:cNvSpPr>
          <p:nvPr/>
        </p:nvSpPr>
        <p:spPr bwMode="auto">
          <a:xfrm>
            <a:off x="6553200" y="2819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6" name="Group 116"/>
          <p:cNvGrpSpPr>
            <a:grpSpLocks/>
          </p:cNvGrpSpPr>
          <p:nvPr/>
        </p:nvGrpSpPr>
        <p:grpSpPr bwMode="auto">
          <a:xfrm>
            <a:off x="6477000" y="3352800"/>
            <a:ext cx="228600" cy="228600"/>
            <a:chOff x="4080" y="2112"/>
            <a:chExt cx="144" cy="144"/>
          </a:xfrm>
        </p:grpSpPr>
        <p:sp>
          <p:nvSpPr>
            <p:cNvPr id="11378" name="Line 114"/>
            <p:cNvSpPr>
              <a:spLocks noChangeShapeType="1"/>
            </p:cNvSpPr>
            <p:nvPr/>
          </p:nvSpPr>
          <p:spPr bwMode="auto">
            <a:xfrm>
              <a:off x="4080" y="2112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79" name="Line 115"/>
            <p:cNvSpPr>
              <a:spLocks noChangeShapeType="1"/>
            </p:cNvSpPr>
            <p:nvPr/>
          </p:nvSpPr>
          <p:spPr bwMode="auto">
            <a:xfrm flipV="1">
              <a:off x="4080" y="2112"/>
              <a:ext cx="9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4038600" y="3276600"/>
            <a:ext cx="2057400" cy="838200"/>
            <a:chOff x="2544" y="2064"/>
            <a:chExt cx="1296" cy="5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382" name="Rectangle 118"/>
            <p:cNvSpPr>
              <a:spLocks noChangeArrowheads="1"/>
            </p:cNvSpPr>
            <p:nvPr/>
          </p:nvSpPr>
          <p:spPr bwMode="auto">
            <a:xfrm>
              <a:off x="2544" y="2064"/>
              <a:ext cx="129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44" name="Object 8"/>
            <p:cNvGraphicFramePr>
              <a:graphicFrameLocks noChangeAspect="1"/>
            </p:cNvGraphicFramePr>
            <p:nvPr/>
          </p:nvGraphicFramePr>
          <p:xfrm>
            <a:off x="3024" y="2064"/>
            <a:ext cx="384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80" name="Equation" r:id="rId35" imgW="253800" imgH="431640" progId="Equation.3">
                    <p:embed/>
                  </p:oleObj>
                </mc:Choice>
                <mc:Fallback>
                  <p:oleObj name="Equation" r:id="rId35" imgW="253800" imgH="4316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064"/>
                          <a:ext cx="384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4038600" y="4114800"/>
            <a:ext cx="2057400" cy="838200"/>
            <a:chOff x="2592" y="2832"/>
            <a:chExt cx="1296" cy="5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385" name="Rectangle 121"/>
            <p:cNvSpPr>
              <a:spLocks noChangeArrowheads="1"/>
            </p:cNvSpPr>
            <p:nvPr/>
          </p:nvSpPr>
          <p:spPr bwMode="auto">
            <a:xfrm>
              <a:off x="2592" y="2832"/>
              <a:ext cx="129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9943" name="Object 7"/>
            <p:cNvGraphicFramePr>
              <a:graphicFrameLocks noChangeAspect="1"/>
            </p:cNvGraphicFramePr>
            <p:nvPr/>
          </p:nvGraphicFramePr>
          <p:xfrm>
            <a:off x="3120" y="2832"/>
            <a:ext cx="384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81" name="Equation" r:id="rId37" imgW="266400" imgH="431640" progId="Equation.3">
                    <p:embed/>
                  </p:oleObj>
                </mc:Choice>
                <mc:Fallback>
                  <p:oleObj name="Equation" r:id="rId37" imgW="266400" imgH="431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832"/>
                          <a:ext cx="384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04800" y="531813"/>
            <a:ext cx="443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2. </a:t>
            </a:r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I and Simplify 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2895600" y="1066800"/>
            <a:ext cx="5029200" cy="2133600"/>
            <a:chOff x="1824" y="1008"/>
            <a:chExt cx="3168" cy="1344"/>
          </a:xfrm>
        </p:grpSpPr>
        <p:graphicFrame>
          <p:nvGraphicFramePr>
            <p:cNvPr id="40973" name="Object 13"/>
            <p:cNvGraphicFramePr>
              <a:graphicFrameLocks noChangeAspect="1"/>
            </p:cNvGraphicFramePr>
            <p:nvPr/>
          </p:nvGraphicFramePr>
          <p:xfrm>
            <a:off x="4566" y="1110"/>
            <a:ext cx="234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24" name="Equation" r:id="rId3" imgW="164880" imgH="164880" progId="Equation.3">
                    <p:embed/>
                  </p:oleObj>
                </mc:Choice>
                <mc:Fallback>
                  <p:oleObj name="Equation" r:id="rId3" imgW="164880" imgH="16488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6" y="1110"/>
                          <a:ext cx="234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05" name="Rectangle 117"/>
            <p:cNvSpPr>
              <a:spLocks noChangeArrowheads="1"/>
            </p:cNvSpPr>
            <p:nvPr/>
          </p:nvSpPr>
          <p:spPr bwMode="auto">
            <a:xfrm>
              <a:off x="1824" y="1008"/>
              <a:ext cx="3168" cy="1344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2286000" y="3352800"/>
            <a:ext cx="6524625" cy="1524000"/>
            <a:chOff x="1440" y="2400"/>
            <a:chExt cx="4110" cy="960"/>
          </a:xfrm>
        </p:grpSpPr>
        <p:graphicFrame>
          <p:nvGraphicFramePr>
            <p:cNvPr id="40972" name="Object 12"/>
            <p:cNvGraphicFramePr>
              <a:graphicFrameLocks noChangeAspect="1"/>
            </p:cNvGraphicFramePr>
            <p:nvPr/>
          </p:nvGraphicFramePr>
          <p:xfrm>
            <a:off x="5244" y="2592"/>
            <a:ext cx="30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25" name="Equation" r:id="rId5" imgW="215640" imgH="164880" progId="Equation.3">
                    <p:embed/>
                  </p:oleObj>
                </mc:Choice>
                <mc:Fallback>
                  <p:oleObj name="Equation" r:id="rId5" imgW="215640" imgH="1648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4" y="2592"/>
                          <a:ext cx="306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06" name="Rectangle 118"/>
            <p:cNvSpPr>
              <a:spLocks noChangeArrowheads="1"/>
            </p:cNvSpPr>
            <p:nvPr/>
          </p:nvSpPr>
          <p:spPr bwMode="auto">
            <a:xfrm>
              <a:off x="1440" y="2400"/>
              <a:ext cx="3696" cy="9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432" name="Line 144"/>
          <p:cNvSpPr>
            <a:spLocks noChangeShapeType="1"/>
          </p:cNvSpPr>
          <p:nvPr/>
        </p:nvSpPr>
        <p:spPr bwMode="auto">
          <a:xfrm>
            <a:off x="1209675" y="18732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33" name="Line 145"/>
          <p:cNvSpPr>
            <a:spLocks noChangeShapeType="1"/>
          </p:cNvSpPr>
          <p:nvPr/>
        </p:nvSpPr>
        <p:spPr bwMode="auto">
          <a:xfrm flipV="1">
            <a:off x="2590800" y="1873250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34" name="Line 146"/>
          <p:cNvSpPr>
            <a:spLocks noChangeShapeType="1"/>
          </p:cNvSpPr>
          <p:nvPr/>
        </p:nvSpPr>
        <p:spPr bwMode="auto">
          <a:xfrm flipV="1">
            <a:off x="7696200" y="18732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35" name="Line 147"/>
          <p:cNvSpPr>
            <a:spLocks noChangeShapeType="1"/>
          </p:cNvSpPr>
          <p:nvPr/>
        </p:nvSpPr>
        <p:spPr bwMode="auto">
          <a:xfrm flipV="1">
            <a:off x="3190875" y="20621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685800" y="1568450"/>
            <a:ext cx="152400" cy="152400"/>
            <a:chOff x="1344" y="1660"/>
            <a:chExt cx="96" cy="96"/>
          </a:xfrm>
        </p:grpSpPr>
        <p:sp>
          <p:nvSpPr>
            <p:cNvPr id="12437" name="Line 149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2438" name="Line 150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12439" name="Picture 151" descr="untit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720850"/>
            <a:ext cx="304800" cy="304800"/>
          </a:xfrm>
          <a:prstGeom prst="rect">
            <a:avLst/>
          </a:prstGeom>
          <a:noFill/>
        </p:spPr>
      </p:pic>
      <p:sp>
        <p:nvSpPr>
          <p:cNvPr id="12440" name="Line 152"/>
          <p:cNvSpPr>
            <a:spLocks noChangeShapeType="1"/>
          </p:cNvSpPr>
          <p:nvPr/>
        </p:nvSpPr>
        <p:spPr bwMode="auto">
          <a:xfrm>
            <a:off x="685800" y="21018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41" name="Line 153"/>
          <p:cNvSpPr>
            <a:spLocks noChangeShapeType="1"/>
          </p:cNvSpPr>
          <p:nvPr/>
        </p:nvSpPr>
        <p:spPr bwMode="auto">
          <a:xfrm flipH="1">
            <a:off x="3190875" y="4387850"/>
            <a:ext cx="1609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42" name="Line 154"/>
          <p:cNvSpPr>
            <a:spLocks noChangeShapeType="1"/>
          </p:cNvSpPr>
          <p:nvPr/>
        </p:nvSpPr>
        <p:spPr bwMode="auto">
          <a:xfrm flipV="1">
            <a:off x="1066800" y="1949450"/>
            <a:ext cx="9525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43" name="Line 155"/>
          <p:cNvSpPr>
            <a:spLocks noChangeShapeType="1"/>
          </p:cNvSpPr>
          <p:nvPr/>
        </p:nvSpPr>
        <p:spPr bwMode="auto">
          <a:xfrm>
            <a:off x="1066800" y="347345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444" name="Picture 156" descr="untit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8475" y="1720850"/>
            <a:ext cx="304800" cy="304800"/>
          </a:xfrm>
          <a:prstGeom prst="rect">
            <a:avLst/>
          </a:prstGeom>
          <a:noFill/>
        </p:spPr>
      </p:pic>
      <p:sp>
        <p:nvSpPr>
          <p:cNvPr id="12445" name="Line 157"/>
          <p:cNvSpPr>
            <a:spLocks noChangeShapeType="1"/>
          </p:cNvSpPr>
          <p:nvPr/>
        </p:nvSpPr>
        <p:spPr bwMode="auto">
          <a:xfrm>
            <a:off x="3276600" y="187325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46" name="Line 158"/>
          <p:cNvSpPr>
            <a:spLocks noChangeShapeType="1"/>
          </p:cNvSpPr>
          <p:nvPr/>
        </p:nvSpPr>
        <p:spPr bwMode="auto">
          <a:xfrm>
            <a:off x="3190875" y="2787650"/>
            <a:ext cx="160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5" name="Group 159"/>
          <p:cNvGrpSpPr>
            <a:grpSpLocks/>
          </p:cNvGrpSpPr>
          <p:nvPr/>
        </p:nvGrpSpPr>
        <p:grpSpPr bwMode="auto">
          <a:xfrm>
            <a:off x="2886075" y="1568450"/>
            <a:ext cx="152400" cy="152400"/>
            <a:chOff x="1344" y="1660"/>
            <a:chExt cx="96" cy="96"/>
          </a:xfrm>
        </p:grpSpPr>
        <p:sp>
          <p:nvSpPr>
            <p:cNvPr id="12448" name="Line 160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2449" name="Line 161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2450" name="Line 162"/>
          <p:cNvSpPr>
            <a:spLocks noChangeShapeType="1"/>
          </p:cNvSpPr>
          <p:nvPr/>
        </p:nvSpPr>
        <p:spPr bwMode="auto">
          <a:xfrm>
            <a:off x="2962275" y="21018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51" name="Rectangle 163"/>
          <p:cNvSpPr>
            <a:spLocks noChangeArrowheads="1"/>
          </p:cNvSpPr>
          <p:nvPr/>
        </p:nvSpPr>
        <p:spPr bwMode="auto">
          <a:xfrm>
            <a:off x="4105275" y="1339850"/>
            <a:ext cx="2143125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60" name="Object 0"/>
          <p:cNvGraphicFramePr>
            <a:graphicFrameLocks noChangeAspect="1"/>
          </p:cNvGraphicFramePr>
          <p:nvPr/>
        </p:nvGraphicFramePr>
        <p:xfrm>
          <a:off x="4348163" y="1401763"/>
          <a:ext cx="16859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26" name="Equation" r:id="rId8" imgW="749160" imgH="431640" progId="Equation.3">
                  <p:embed/>
                </p:oleObj>
              </mc:Choice>
              <mc:Fallback>
                <p:oleObj name="Equation" r:id="rId8" imgW="749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1401763"/>
                        <a:ext cx="16859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3" name="Rectangle 165"/>
          <p:cNvSpPr>
            <a:spLocks noChangeArrowheads="1"/>
          </p:cNvSpPr>
          <p:nvPr/>
        </p:nvSpPr>
        <p:spPr bwMode="auto">
          <a:xfrm>
            <a:off x="1895475" y="164465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047875" y="1644650"/>
          <a:ext cx="400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27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644650"/>
                        <a:ext cx="400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8277225" y="126365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28" name="Equation" r:id="rId12" imgW="317160" imgH="203040" progId="Equation.3">
                  <p:embed/>
                </p:oleObj>
              </mc:Choice>
              <mc:Fallback>
                <p:oleObj name="Equation" r:id="rId12" imgW="317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126365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56" name="Picture 168" descr="untit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8475" y="3321050"/>
            <a:ext cx="304800" cy="304800"/>
          </a:xfrm>
          <a:prstGeom prst="rect">
            <a:avLst/>
          </a:prstGeom>
          <a:noFill/>
        </p:spPr>
      </p:pic>
      <p:grpSp>
        <p:nvGrpSpPr>
          <p:cNvPr id="6" name="Group 169"/>
          <p:cNvGrpSpPr>
            <a:grpSpLocks/>
          </p:cNvGrpSpPr>
          <p:nvPr/>
        </p:nvGrpSpPr>
        <p:grpSpPr bwMode="auto">
          <a:xfrm>
            <a:off x="3419475" y="3168650"/>
            <a:ext cx="152400" cy="152400"/>
            <a:chOff x="1344" y="1660"/>
            <a:chExt cx="96" cy="96"/>
          </a:xfrm>
        </p:grpSpPr>
        <p:sp>
          <p:nvSpPr>
            <p:cNvPr id="12458" name="Line 170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2459" name="Line 171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2460" name="Line 172"/>
          <p:cNvSpPr>
            <a:spLocks noChangeShapeType="1"/>
          </p:cNvSpPr>
          <p:nvPr/>
        </p:nvSpPr>
        <p:spPr bwMode="auto">
          <a:xfrm>
            <a:off x="2809875" y="3702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2462" name="Line 174"/>
          <p:cNvSpPr>
            <a:spLocks noChangeShapeType="1"/>
          </p:cNvSpPr>
          <p:nvPr/>
        </p:nvSpPr>
        <p:spPr bwMode="auto">
          <a:xfrm flipH="1">
            <a:off x="3343275" y="34734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7" name="Group 175"/>
          <p:cNvGrpSpPr>
            <a:grpSpLocks/>
          </p:cNvGrpSpPr>
          <p:nvPr/>
        </p:nvGrpSpPr>
        <p:grpSpPr bwMode="auto">
          <a:xfrm>
            <a:off x="4800600" y="4206875"/>
            <a:ext cx="685800" cy="485775"/>
            <a:chOff x="1974" y="2688"/>
            <a:chExt cx="384" cy="306"/>
          </a:xfrm>
        </p:grpSpPr>
        <p:sp>
          <p:nvSpPr>
            <p:cNvPr id="12464" name="Rectangle 176"/>
            <p:cNvSpPr>
              <a:spLocks noChangeArrowheads="1"/>
            </p:cNvSpPr>
            <p:nvPr/>
          </p:nvSpPr>
          <p:spPr bwMode="auto">
            <a:xfrm>
              <a:off x="1974" y="2688"/>
              <a:ext cx="38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0971" name="Object 11"/>
            <p:cNvGraphicFramePr>
              <a:graphicFrameLocks noChangeAspect="1"/>
            </p:cNvGraphicFramePr>
            <p:nvPr/>
          </p:nvGraphicFramePr>
          <p:xfrm>
            <a:off x="2016" y="2688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29" name="Equation" r:id="rId14" imgW="203040" imgH="215640" progId="Equation.3">
                    <p:embed/>
                  </p:oleObj>
                </mc:Choice>
                <mc:Fallback>
                  <p:oleObj name="Equation" r:id="rId14" imgW="203040" imgH="2156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688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66" name="Line 178"/>
          <p:cNvSpPr>
            <a:spLocks noChangeShapeType="1"/>
          </p:cNvSpPr>
          <p:nvPr/>
        </p:nvSpPr>
        <p:spPr bwMode="auto">
          <a:xfrm>
            <a:off x="8001000" y="18732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67" name="Line 179"/>
          <p:cNvSpPr>
            <a:spLocks noChangeShapeType="1"/>
          </p:cNvSpPr>
          <p:nvPr/>
        </p:nvSpPr>
        <p:spPr bwMode="auto">
          <a:xfrm>
            <a:off x="4419600" y="2787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68" name="Line 180"/>
          <p:cNvSpPr>
            <a:spLocks noChangeShapeType="1"/>
          </p:cNvSpPr>
          <p:nvPr/>
        </p:nvSpPr>
        <p:spPr bwMode="auto">
          <a:xfrm>
            <a:off x="5486400" y="43878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924800" y="1644650"/>
          <a:ext cx="2111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30" name="Equation" r:id="rId16" imgW="152280" imgH="164880" progId="Equation.3">
                  <p:embed/>
                </p:oleObj>
              </mc:Choice>
              <mc:Fallback>
                <p:oleObj name="Equation" r:id="rId16" imgW="1522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644650"/>
                        <a:ext cx="211138" cy="2286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6934200" y="1873250"/>
            <a:ext cx="1066800" cy="1600200"/>
            <a:chOff x="3312" y="1776"/>
            <a:chExt cx="816" cy="1008"/>
          </a:xfrm>
        </p:grpSpPr>
        <p:sp>
          <p:nvSpPr>
            <p:cNvPr id="12471" name="Line 183"/>
            <p:cNvSpPr>
              <a:spLocks noChangeShapeType="1"/>
            </p:cNvSpPr>
            <p:nvPr/>
          </p:nvSpPr>
          <p:spPr bwMode="auto">
            <a:xfrm>
              <a:off x="4128" y="177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472" name="Line 184"/>
            <p:cNvSpPr>
              <a:spLocks noChangeShapeType="1"/>
            </p:cNvSpPr>
            <p:nvPr/>
          </p:nvSpPr>
          <p:spPr bwMode="auto">
            <a:xfrm>
              <a:off x="3312" y="27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473" name="Line 185"/>
            <p:cNvSpPr>
              <a:spLocks noChangeShapeType="1"/>
            </p:cNvSpPr>
            <p:nvPr/>
          </p:nvSpPr>
          <p:spPr bwMode="auto">
            <a:xfrm>
              <a:off x="3312" y="23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474" name="Line 186"/>
          <p:cNvSpPr>
            <a:spLocks noChangeShapeType="1"/>
          </p:cNvSpPr>
          <p:nvPr/>
        </p:nvSpPr>
        <p:spPr bwMode="auto">
          <a:xfrm>
            <a:off x="4267200" y="34734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75" name="Rectangle 187"/>
          <p:cNvSpPr>
            <a:spLocks noChangeArrowheads="1"/>
          </p:cNvSpPr>
          <p:nvPr/>
        </p:nvSpPr>
        <p:spPr bwMode="auto">
          <a:xfrm>
            <a:off x="4953000" y="3244850"/>
            <a:ext cx="838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105400" y="324485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31" name="Equation" r:id="rId18" imgW="266400" imgH="431640" progId="Equation.3">
                  <p:embed/>
                </p:oleObj>
              </mc:Choice>
              <mc:Fallback>
                <p:oleObj name="Equation" r:id="rId18" imgW="2664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44850"/>
                        <a:ext cx="60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77" name="Line 189"/>
          <p:cNvSpPr>
            <a:spLocks noChangeShapeType="1"/>
          </p:cNvSpPr>
          <p:nvPr/>
        </p:nvSpPr>
        <p:spPr bwMode="auto">
          <a:xfrm>
            <a:off x="228600" y="18732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28600" y="11430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32" name="Equation" r:id="rId20" imgW="317160" imgH="203040" progId="Equation.3">
                  <p:embed/>
                </p:oleObj>
              </mc:Choice>
              <mc:Fallback>
                <p:oleObj name="Equation" r:id="rId20" imgW="317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79" name="Rectangle 191"/>
          <p:cNvSpPr>
            <a:spLocks noChangeArrowheads="1"/>
          </p:cNvSpPr>
          <p:nvPr/>
        </p:nvSpPr>
        <p:spPr bwMode="auto">
          <a:xfrm>
            <a:off x="5105400" y="2406650"/>
            <a:ext cx="914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257800" y="240665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33" name="Equation" r:id="rId22" imgW="253800" imgH="431640" progId="Equation.3">
                  <p:embed/>
                </p:oleObj>
              </mc:Choice>
              <mc:Fallback>
                <p:oleObj name="Equation" r:id="rId22" imgW="2538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06650"/>
                        <a:ext cx="60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81" name="Line 193"/>
          <p:cNvSpPr>
            <a:spLocks noChangeShapeType="1"/>
          </p:cNvSpPr>
          <p:nvPr/>
        </p:nvSpPr>
        <p:spPr bwMode="auto">
          <a:xfrm>
            <a:off x="6248400" y="18732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82" name="Line 194"/>
          <p:cNvSpPr>
            <a:spLocks noChangeShapeType="1"/>
          </p:cNvSpPr>
          <p:nvPr/>
        </p:nvSpPr>
        <p:spPr bwMode="auto">
          <a:xfrm>
            <a:off x="6019800" y="27876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83" name="Line 195"/>
          <p:cNvSpPr>
            <a:spLocks noChangeShapeType="1"/>
          </p:cNvSpPr>
          <p:nvPr/>
        </p:nvSpPr>
        <p:spPr bwMode="auto">
          <a:xfrm>
            <a:off x="5791200" y="34734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86" name="Line 198"/>
          <p:cNvSpPr>
            <a:spLocks noChangeShapeType="1"/>
          </p:cNvSpPr>
          <p:nvPr/>
        </p:nvSpPr>
        <p:spPr bwMode="auto">
          <a:xfrm flipV="1">
            <a:off x="3200400" y="36258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112838" y="5154613"/>
          <a:ext cx="365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34" name="Equation" r:id="rId24" imgW="164880" imgH="164880" progId="">
                  <p:embed/>
                </p:oleObj>
              </mc:Choice>
              <mc:Fallback>
                <p:oleObj name="Equation" r:id="rId24" imgW="164880" imgH="1648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5154613"/>
                        <a:ext cx="365125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14"/>
          <p:cNvGrpSpPr>
            <a:grpSpLocks/>
          </p:cNvGrpSpPr>
          <p:nvPr/>
        </p:nvGrpSpPr>
        <p:grpSpPr bwMode="auto">
          <a:xfrm>
            <a:off x="1371600" y="5638800"/>
            <a:ext cx="3124200" cy="914400"/>
            <a:chOff x="864" y="3552"/>
            <a:chExt cx="1968" cy="576"/>
          </a:xfrm>
        </p:grpSpPr>
        <p:sp>
          <p:nvSpPr>
            <p:cNvPr id="12492" name="Rectangle 204"/>
            <p:cNvSpPr>
              <a:spLocks noChangeArrowheads="1"/>
            </p:cNvSpPr>
            <p:nvPr/>
          </p:nvSpPr>
          <p:spPr bwMode="auto">
            <a:xfrm>
              <a:off x="864" y="3552"/>
              <a:ext cx="1968" cy="576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0970" name="Object 10"/>
            <p:cNvGraphicFramePr>
              <a:graphicFrameLocks noChangeAspect="1"/>
            </p:cNvGraphicFramePr>
            <p:nvPr/>
          </p:nvGraphicFramePr>
          <p:xfrm>
            <a:off x="965" y="3610"/>
            <a:ext cx="1819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35" name="Equation" r:id="rId26" imgW="1384200" imgH="431640" progId="Equation.3">
                    <p:embed/>
                  </p:oleObj>
                </mc:Choice>
                <mc:Fallback>
                  <p:oleObj name="Equation" r:id="rId26" imgW="1384200" imgH="431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" y="3610"/>
                          <a:ext cx="1819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5419725" y="5154613"/>
          <a:ext cx="477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36" name="Equation" r:id="rId28" imgW="215640" imgH="164880" progId="">
                  <p:embed/>
                </p:oleObj>
              </mc:Choice>
              <mc:Fallback>
                <p:oleObj name="Equation" r:id="rId28" imgW="215640" imgH="1648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154613"/>
                        <a:ext cx="477838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08"/>
          <p:cNvGrpSpPr>
            <a:grpSpLocks/>
          </p:cNvGrpSpPr>
          <p:nvPr/>
        </p:nvGrpSpPr>
        <p:grpSpPr bwMode="auto">
          <a:xfrm>
            <a:off x="6324600" y="5721350"/>
            <a:ext cx="1676400" cy="831850"/>
            <a:chOff x="2544" y="2016"/>
            <a:chExt cx="1056" cy="524"/>
          </a:xfrm>
        </p:grpSpPr>
        <p:sp>
          <p:nvSpPr>
            <p:cNvPr id="12497" name="Rectangle 209"/>
            <p:cNvSpPr>
              <a:spLocks noChangeArrowheads="1"/>
            </p:cNvSpPr>
            <p:nvPr/>
          </p:nvSpPr>
          <p:spPr bwMode="auto">
            <a:xfrm>
              <a:off x="2544" y="2016"/>
              <a:ext cx="1056" cy="4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0969" name="Object 9"/>
            <p:cNvGraphicFramePr>
              <a:graphicFrameLocks noChangeAspect="1"/>
            </p:cNvGraphicFramePr>
            <p:nvPr/>
          </p:nvGraphicFramePr>
          <p:xfrm>
            <a:off x="2649" y="2074"/>
            <a:ext cx="855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37" name="Equation" r:id="rId30" imgW="723600" imgH="431640" progId="Equation.3">
                    <p:embed/>
                  </p:oleObj>
                </mc:Choice>
                <mc:Fallback>
                  <p:oleObj name="Equation" r:id="rId30" imgW="723600" imgH="431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9" y="2074"/>
                          <a:ext cx="855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00" name="AutoShape 212"/>
          <p:cNvSpPr>
            <a:spLocks noChangeArrowheads="1"/>
          </p:cNvSpPr>
          <p:nvPr/>
        </p:nvSpPr>
        <p:spPr bwMode="auto">
          <a:xfrm>
            <a:off x="1981200" y="5181600"/>
            <a:ext cx="457200" cy="5334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01" name="AutoShape 213"/>
          <p:cNvSpPr>
            <a:spLocks noChangeArrowheads="1"/>
          </p:cNvSpPr>
          <p:nvPr/>
        </p:nvSpPr>
        <p:spPr bwMode="auto">
          <a:xfrm>
            <a:off x="6400800" y="5181600"/>
            <a:ext cx="457200" cy="5334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503" name="Text Box 215"/>
          <p:cNvSpPr txBox="1">
            <a:spLocks noChangeArrowheads="1"/>
          </p:cNvSpPr>
          <p:nvPr/>
        </p:nvSpPr>
        <p:spPr bwMode="auto">
          <a:xfrm>
            <a:off x="6997700" y="5105400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>
                <a:solidFill>
                  <a:schemeClr val="accent2"/>
                </a:solidFill>
                <a:ea typeface="宋体" pitchFamily="2" charset="-122"/>
              </a:rPr>
              <a:t>Not feedback</a:t>
            </a:r>
            <a:endParaRPr lang="en-US" altLang="zh-CN" b="1">
              <a:ea typeface="宋体" pitchFamily="2" charset="-122"/>
            </a:endParaRPr>
          </a:p>
        </p:txBody>
      </p:sp>
      <p:sp>
        <p:nvSpPr>
          <p:cNvPr id="12504" name="Text Box 216"/>
          <p:cNvSpPr txBox="1">
            <a:spLocks noChangeArrowheads="1"/>
          </p:cNvSpPr>
          <p:nvPr/>
        </p:nvSpPr>
        <p:spPr bwMode="auto">
          <a:xfrm>
            <a:off x="2654300" y="51054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>
                <a:solidFill>
                  <a:srgbClr val="FF00FF"/>
                </a:solidFill>
                <a:ea typeface="宋体" pitchFamily="2" charset="-122"/>
              </a:rPr>
              <a:t>feedback</a:t>
            </a:r>
            <a:endParaRPr lang="en-US" altLang="zh-CN" b="1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0" grpId="0" animBg="1"/>
      <p:bldP spid="12501" grpId="0" animBg="1"/>
      <p:bldP spid="12503" grpId="0" autoUpdateAnimBg="0"/>
      <p:bldP spid="1250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9600" y="1600200"/>
            <a:ext cx="7696200" cy="2209800"/>
            <a:chOff x="384" y="1008"/>
            <a:chExt cx="4848" cy="1392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768" y="12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392" y="12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656" y="129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56" y="1104"/>
              <a:ext cx="96" cy="96"/>
              <a:chOff x="1344" y="1660"/>
              <a:chExt cx="96" cy="96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13322" name="Picture 10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200"/>
              <a:ext cx="192" cy="192"/>
            </a:xfrm>
            <a:prstGeom prst="rect">
              <a:avLst/>
            </a:prstGeom>
            <a:noFill/>
          </p:spPr>
        </p:pic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056" y="14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1296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3325" name="Object 13"/>
            <p:cNvGraphicFramePr>
              <a:graphicFrameLocks noChangeAspect="1"/>
            </p:cNvGraphicFramePr>
            <p:nvPr/>
          </p:nvGraphicFramePr>
          <p:xfrm>
            <a:off x="384" y="1008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79" name="Equation" r:id="rId4" imgW="317160" imgH="203040" progId="Equation.3">
                    <p:embed/>
                  </p:oleObj>
                </mc:Choice>
                <mc:Fallback>
                  <p:oleObj name="Equation" r:id="rId4" imgW="31716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008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6" name="Object 14"/>
            <p:cNvGraphicFramePr>
              <a:graphicFrameLocks noChangeAspect="1"/>
            </p:cNvGraphicFramePr>
            <p:nvPr/>
          </p:nvGraphicFramePr>
          <p:xfrm>
            <a:off x="4782" y="1008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80" name="Equation" r:id="rId6" imgW="317160" imgH="203040" progId="Equation.3">
                    <p:embed/>
                  </p:oleObj>
                </mc:Choice>
                <mc:Fallback>
                  <p:oleObj name="Equation" r:id="rId6" imgW="3171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" y="1008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4176" y="12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2208" y="1056"/>
              <a:ext cx="1968" cy="5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2544" y="1824"/>
              <a:ext cx="1152" cy="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3332" name="Object 20"/>
            <p:cNvGraphicFramePr>
              <a:graphicFrameLocks noChangeAspect="1"/>
            </p:cNvGraphicFramePr>
            <p:nvPr/>
          </p:nvGraphicFramePr>
          <p:xfrm>
            <a:off x="2621" y="1882"/>
            <a:ext cx="951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81" name="Equation" r:id="rId8" imgW="723600" imgH="431640" progId="Equation.3">
                    <p:embed/>
                  </p:oleObj>
                </mc:Choice>
                <mc:Fallback>
                  <p:oleObj name="Equation" r:id="rId8" imgW="72360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1" y="1882"/>
                          <a:ext cx="951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1296" y="21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3696" y="2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3335" name="Object 23"/>
            <p:cNvGraphicFramePr>
              <a:graphicFrameLocks noChangeAspect="1"/>
            </p:cNvGraphicFramePr>
            <p:nvPr/>
          </p:nvGraphicFramePr>
          <p:xfrm>
            <a:off x="2309" y="1104"/>
            <a:ext cx="1819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82" name="Equation" r:id="rId10" imgW="1384200" imgH="431640" progId="Equation.3">
                    <p:embed/>
                  </p:oleObj>
                </mc:Choice>
                <mc:Fallback>
                  <p:oleObj name="Equation" r:id="rId10" imgW="138420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" y="1104"/>
                          <a:ext cx="1819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28600" y="684213"/>
            <a:ext cx="340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3. </a:t>
            </a:r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II &amp; IIII</a:t>
            </a:r>
          </a:p>
        </p:txBody>
      </p:sp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1031875" y="4764088"/>
          <a:ext cx="707707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3" name="Equation" r:id="rId12" imgW="3162240" imgH="380880" progId="Equation.3">
                  <p:embed/>
                </p:oleObj>
              </mc:Choice>
              <mc:Fallback>
                <p:oleObj name="Equation" r:id="rId12" imgW="316224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4764088"/>
                        <a:ext cx="7077075" cy="9794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4495800" y="39624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611188" y="2081213"/>
            <a:ext cx="8153400" cy="3228975"/>
            <a:chOff x="385" y="1311"/>
            <a:chExt cx="5136" cy="2034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625" y="2079"/>
              <a:ext cx="5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4225" y="210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V="1">
              <a:off x="2545" y="2175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4753" y="2080"/>
              <a:ext cx="0" cy="1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057" y="1935"/>
              <a:ext cx="96" cy="96"/>
              <a:chOff x="1344" y="1660"/>
              <a:chExt cx="96" cy="96"/>
            </a:xfrm>
          </p:grpSpPr>
          <p:sp>
            <p:nvSpPr>
              <p:cNvPr id="14346" name="Line 10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14348" name="Picture 12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1" y="2004"/>
              <a:ext cx="192" cy="192"/>
            </a:xfrm>
            <a:prstGeom prst="rect">
              <a:avLst/>
            </a:prstGeom>
            <a:noFill/>
          </p:spPr>
        </p:pic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1153" y="22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H="1">
              <a:off x="1297" y="2703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V="1">
              <a:off x="1297" y="2148"/>
              <a:ext cx="0" cy="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4352" name="Picture 16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9" y="1983"/>
              <a:ext cx="192" cy="192"/>
            </a:xfrm>
            <a:prstGeom prst="rect">
              <a:avLst/>
            </a:prstGeom>
            <a:noFill/>
          </p:spPr>
        </p:pic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2641" y="2079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3793" y="1935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3121" y="1455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305" y="1983"/>
              <a:ext cx="96" cy="96"/>
              <a:chOff x="1344" y="1660"/>
              <a:chExt cx="96" cy="96"/>
            </a:xfrm>
          </p:grpSpPr>
          <p:sp>
            <p:nvSpPr>
              <p:cNvPr id="14357" name="Line 21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4358" name="Line 22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2593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aphicFrame>
          <p:nvGraphicFramePr>
            <p:cNvPr id="41984" name="Object 2048"/>
            <p:cNvGraphicFramePr>
              <a:graphicFrameLocks noChangeAspect="1"/>
            </p:cNvGraphicFramePr>
            <p:nvPr/>
          </p:nvGraphicFramePr>
          <p:xfrm>
            <a:off x="3898" y="1926"/>
            <a:ext cx="27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08" name="Equation" r:id="rId4" imgW="190440" imgH="228600" progId="Equation.3">
                    <p:embed/>
                  </p:oleObj>
                </mc:Choice>
                <mc:Fallback>
                  <p:oleObj name="Equation" r:id="rId4" imgW="19044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" y="1926"/>
                          <a:ext cx="270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1681" y="1956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1985" name="Object 2049"/>
            <p:cNvGraphicFramePr>
              <a:graphicFrameLocks noChangeAspect="1"/>
            </p:cNvGraphicFramePr>
            <p:nvPr/>
          </p:nvGraphicFramePr>
          <p:xfrm>
            <a:off x="1765" y="1956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09" name="Equation" r:id="rId6" imgW="177480" imgH="215640" progId="Equation.3">
                    <p:embed/>
                  </p:oleObj>
                </mc:Choice>
                <mc:Fallback>
                  <p:oleObj name="Equation" r:id="rId6" imgW="17748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" y="1956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977" y="2580"/>
              <a:ext cx="384" cy="306"/>
              <a:chOff x="2016" y="2448"/>
              <a:chExt cx="384" cy="306"/>
            </a:xfrm>
          </p:grpSpPr>
          <p:sp>
            <p:nvSpPr>
              <p:cNvPr id="14364" name="Rectangle 28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1993" name="Object 2057"/>
              <p:cNvGraphicFramePr>
                <a:graphicFrameLocks noChangeAspect="1"/>
              </p:cNvGraphicFramePr>
              <p:nvPr/>
            </p:nvGraphicFramePr>
            <p:xfrm>
              <a:off x="2082" y="2448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510" name="Equation" r:id="rId8" imgW="203040" imgH="215640" progId="Equation.3">
                      <p:embed/>
                    </p:oleObj>
                  </mc:Choice>
                  <mc:Fallback>
                    <p:oleObj name="Equation" r:id="rId8" imgW="203040" imgH="21564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2" y="2448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409" y="1311"/>
              <a:ext cx="384" cy="306"/>
              <a:chOff x="4080" y="2016"/>
              <a:chExt cx="384" cy="306"/>
            </a:xfrm>
          </p:grpSpPr>
          <p:sp>
            <p:nvSpPr>
              <p:cNvPr id="14367" name="Rectangle 31"/>
              <p:cNvSpPr>
                <a:spLocks noChangeArrowheads="1"/>
              </p:cNvSpPr>
              <p:nvPr/>
            </p:nvSpPr>
            <p:spPr bwMode="auto">
              <a:xfrm>
                <a:off x="4080" y="2016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1992" name="Object 2056"/>
              <p:cNvGraphicFramePr>
                <a:graphicFrameLocks noChangeAspect="1"/>
              </p:cNvGraphicFramePr>
              <p:nvPr/>
            </p:nvGraphicFramePr>
            <p:xfrm>
              <a:off x="4128" y="2016"/>
              <a:ext cx="324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511" name="Equation" r:id="rId10" imgW="228600" imgH="215640" progId="Equation.3">
                      <p:embed/>
                    </p:oleObj>
                  </mc:Choice>
                  <mc:Fallback>
                    <p:oleObj name="Equation" r:id="rId10" imgW="228600" imgH="2156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016"/>
                            <a:ext cx="324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986" name="Object 2050"/>
            <p:cNvGraphicFramePr>
              <a:graphicFrameLocks noChangeAspect="1"/>
            </p:cNvGraphicFramePr>
            <p:nvPr/>
          </p:nvGraphicFramePr>
          <p:xfrm>
            <a:off x="385" y="1812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12" name="Equation" r:id="rId12" imgW="317160" imgH="203040" progId="Equation.3">
                    <p:embed/>
                  </p:oleObj>
                </mc:Choice>
                <mc:Fallback>
                  <p:oleObj name="Equation" r:id="rId12" imgW="3171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1812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87" name="Object 2051"/>
            <p:cNvGraphicFramePr>
              <a:graphicFrameLocks noChangeAspect="1"/>
            </p:cNvGraphicFramePr>
            <p:nvPr/>
          </p:nvGraphicFramePr>
          <p:xfrm>
            <a:off x="5071" y="1812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13" name="Equation" r:id="rId14" imgW="317160" imgH="203040" progId="Equation.3">
                    <p:embed/>
                  </p:oleObj>
                </mc:Choice>
                <mc:Fallback>
                  <p:oleObj name="Equation" r:id="rId14" imgW="31716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1" y="1812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865" y="2079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865" y="321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2449" y="3039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1988" name="Object 2052"/>
            <p:cNvGraphicFramePr>
              <a:graphicFrameLocks noChangeAspect="1"/>
            </p:cNvGraphicFramePr>
            <p:nvPr/>
          </p:nvGraphicFramePr>
          <p:xfrm>
            <a:off x="2515" y="3039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14" name="Equation" r:id="rId16" imgW="203040" imgH="215640" progId="Equation.3">
                    <p:embed/>
                  </p:oleObj>
                </mc:Choice>
                <mc:Fallback>
                  <p:oleObj name="Equation" r:id="rId16" imgW="20304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" y="3039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90" name="Picture 54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7" y="1983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4561" y="1935"/>
              <a:ext cx="96" cy="96"/>
              <a:chOff x="1344" y="1660"/>
              <a:chExt cx="96" cy="96"/>
            </a:xfrm>
          </p:grpSpPr>
          <p:sp>
            <p:nvSpPr>
              <p:cNvPr id="14392" name="Line 56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4393" name="Line 57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4395" name="Line 59"/>
            <p:cNvSpPr>
              <a:spLocks noChangeShapeType="1"/>
            </p:cNvSpPr>
            <p:nvPr/>
          </p:nvSpPr>
          <p:spPr bwMode="auto">
            <a:xfrm flipV="1">
              <a:off x="4753" y="2175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4609" y="2175"/>
              <a:ext cx="96" cy="96"/>
              <a:chOff x="1344" y="1660"/>
              <a:chExt cx="96" cy="96"/>
            </a:xfrm>
          </p:grpSpPr>
          <p:sp>
            <p:nvSpPr>
              <p:cNvPr id="14397" name="Line 61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4398" name="Line 62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>
              <a:off x="4417" y="1455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>
              <a:off x="1393" y="207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>
              <a:off x="2113" y="207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3" name="Rectangle 67"/>
            <p:cNvSpPr>
              <a:spLocks noChangeArrowheads="1"/>
            </p:cNvSpPr>
            <p:nvPr/>
          </p:nvSpPr>
          <p:spPr bwMode="auto">
            <a:xfrm>
              <a:off x="3025" y="1944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1989" name="Object 2053"/>
            <p:cNvGraphicFramePr>
              <a:graphicFrameLocks noChangeAspect="1"/>
            </p:cNvGraphicFramePr>
            <p:nvPr/>
          </p:nvGraphicFramePr>
          <p:xfrm>
            <a:off x="3121" y="1944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15" name="Equation" r:id="rId18" imgW="203040" imgH="215640" progId="Equation.3">
                    <p:embed/>
                  </p:oleObj>
                </mc:Choice>
                <mc:Fallback>
                  <p:oleObj name="Equation" r:id="rId18" imgW="20304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944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>
              <a:off x="2833" y="3183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>
              <a:off x="2545" y="1455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2545" y="145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09" name="Line 73"/>
            <p:cNvSpPr>
              <a:spLocks noChangeShapeType="1"/>
            </p:cNvSpPr>
            <p:nvPr/>
          </p:nvSpPr>
          <p:spPr bwMode="auto">
            <a:xfrm flipH="1">
              <a:off x="3361" y="270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0" name="Line 74"/>
            <p:cNvSpPr>
              <a:spLocks noChangeShapeType="1"/>
            </p:cNvSpPr>
            <p:nvPr/>
          </p:nvSpPr>
          <p:spPr bwMode="auto">
            <a:xfrm>
              <a:off x="3457" y="2079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1" name="Line 75"/>
            <p:cNvSpPr>
              <a:spLocks noChangeShapeType="1"/>
            </p:cNvSpPr>
            <p:nvPr/>
          </p:nvSpPr>
          <p:spPr bwMode="auto">
            <a:xfrm>
              <a:off x="3601" y="2079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412" name="Line 76"/>
            <p:cNvSpPr>
              <a:spLocks noChangeShapeType="1"/>
            </p:cNvSpPr>
            <p:nvPr/>
          </p:nvSpPr>
          <p:spPr bwMode="auto">
            <a:xfrm>
              <a:off x="2593" y="188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aphicFrame>
          <p:nvGraphicFramePr>
            <p:cNvPr id="41990" name="Object 2054"/>
            <p:cNvGraphicFramePr>
              <a:graphicFrameLocks noChangeAspect="1"/>
            </p:cNvGraphicFramePr>
            <p:nvPr/>
          </p:nvGraphicFramePr>
          <p:xfrm>
            <a:off x="3553" y="1935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16" name="Equation" r:id="rId20" imgW="152280" imgH="164880" progId="Equation.3">
                    <p:embed/>
                  </p:oleObj>
                </mc:Choice>
                <mc:Fallback>
                  <p:oleObj name="Equation" r:id="rId20" imgW="152280" imgH="1648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1935"/>
                          <a:ext cx="133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2055"/>
            <p:cNvGraphicFramePr>
              <a:graphicFrameLocks noChangeAspect="1"/>
            </p:cNvGraphicFramePr>
            <p:nvPr/>
          </p:nvGraphicFramePr>
          <p:xfrm>
            <a:off x="4332" y="2127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17" name="Equation" r:id="rId22" imgW="152280" imgH="164880" progId="Equation.3">
                    <p:embed/>
                  </p:oleObj>
                </mc:Choice>
                <mc:Fallback>
                  <p:oleObj name="Equation" r:id="rId22" imgW="152280" imgH="1648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2127"/>
                          <a:ext cx="133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539750" y="333375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itchFamily="34" charset="0"/>
                <a:ea typeface="宋体" pitchFamily="2" charset="-122"/>
              </a:rPr>
              <a:t>Example 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</a:rPr>
              <a:t>12</a:t>
            </a:r>
            <a:endParaRPr lang="en-US" altLang="zh-CN" sz="28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" name="Rectangle 123"/>
          <p:cNvSpPr>
            <a:spLocks noChangeArrowheads="1"/>
          </p:cNvSpPr>
          <p:nvPr/>
        </p:nvSpPr>
        <p:spPr bwMode="auto">
          <a:xfrm>
            <a:off x="1403350" y="1125538"/>
            <a:ext cx="633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Find the transfer function of the following block diagrams</a:t>
            </a:r>
            <a:endParaRPr lang="zh-CN" altLang="en-US">
              <a:solidFill>
                <a:srgbClr val="333399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4556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Solution:</a:t>
            </a:r>
          </a:p>
        </p:txBody>
      </p:sp>
      <p:grpSp>
        <p:nvGrpSpPr>
          <p:cNvPr id="2" name="Group 177"/>
          <p:cNvGrpSpPr>
            <a:grpSpLocks/>
          </p:cNvGrpSpPr>
          <p:nvPr/>
        </p:nvGrpSpPr>
        <p:grpSpPr bwMode="auto">
          <a:xfrm>
            <a:off x="331788" y="969963"/>
            <a:ext cx="5303838" cy="476250"/>
            <a:chOff x="209" y="611"/>
            <a:chExt cx="3341" cy="300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09" y="623"/>
              <a:ext cx="3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1. </a:t>
              </a:r>
              <a:r>
                <a:rPr lang="en-US" altLang="zh-CN">
                  <a:solidFill>
                    <a:srgbClr val="333399"/>
                  </a:solidFill>
                  <a:latin typeface="Arial" pitchFamily="34" charset="0"/>
                  <a:ea typeface="宋体" pitchFamily="2" charset="-122"/>
                </a:rPr>
                <a:t>Moving pickoff point A behind block</a:t>
              </a:r>
            </a:p>
          </p:txBody>
        </p:sp>
        <p:graphicFrame>
          <p:nvGraphicFramePr>
            <p:cNvPr id="43022" name="Object 14"/>
            <p:cNvGraphicFramePr>
              <a:graphicFrameLocks noChangeAspect="1"/>
            </p:cNvGraphicFramePr>
            <p:nvPr/>
          </p:nvGraphicFramePr>
          <p:xfrm>
            <a:off x="2835" y="611"/>
            <a:ext cx="294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7" name="Equation" r:id="rId3" imgW="177480" imgH="190440" progId="Equation.3">
                    <p:embed/>
                  </p:oleObj>
                </mc:Choice>
                <mc:Fallback>
                  <p:oleObj name="Equation" r:id="rId3" imgW="177480" imgH="1904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611"/>
                          <a:ext cx="294" cy="27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200400" y="1219200"/>
            <a:ext cx="4214813" cy="3200400"/>
            <a:chOff x="2112" y="726"/>
            <a:chExt cx="2655" cy="2058"/>
          </a:xfrm>
        </p:grpSpPr>
        <p:sp>
          <p:nvSpPr>
            <p:cNvPr id="15433" name="Rectangle 73"/>
            <p:cNvSpPr>
              <a:spLocks noChangeArrowheads="1"/>
            </p:cNvSpPr>
            <p:nvPr/>
          </p:nvSpPr>
          <p:spPr bwMode="auto">
            <a:xfrm>
              <a:off x="2112" y="1008"/>
              <a:ext cx="2352" cy="1776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3021" name="Object 13"/>
            <p:cNvGraphicFramePr>
              <a:graphicFrameLocks noChangeAspect="1"/>
            </p:cNvGraphicFramePr>
            <p:nvPr/>
          </p:nvGraphicFramePr>
          <p:xfrm>
            <a:off x="4587" y="726"/>
            <a:ext cx="180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8" name="Equation" r:id="rId5" imgW="126720" imgH="164880" progId="Equation.3">
                    <p:embed/>
                  </p:oleObj>
                </mc:Choice>
                <mc:Fallback>
                  <p:oleObj name="Equation" r:id="rId5" imgW="126720" imgH="16488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7" y="726"/>
                          <a:ext cx="180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733800" y="4619625"/>
            <a:ext cx="609600" cy="485775"/>
            <a:chOff x="2016" y="2448"/>
            <a:chExt cx="384" cy="306"/>
          </a:xfrm>
        </p:grpSpPr>
        <p:sp>
          <p:nvSpPr>
            <p:cNvPr id="15444" name="Rectangle 84"/>
            <p:cNvSpPr>
              <a:spLocks noChangeArrowheads="1"/>
            </p:cNvSpPr>
            <p:nvPr/>
          </p:nvSpPr>
          <p:spPr bwMode="auto">
            <a:xfrm>
              <a:off x="2016" y="2448"/>
              <a:ext cx="38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3020" name="Object 12"/>
            <p:cNvGraphicFramePr>
              <a:graphicFrameLocks noChangeAspect="1"/>
            </p:cNvGraphicFramePr>
            <p:nvPr/>
          </p:nvGraphicFramePr>
          <p:xfrm>
            <a:off x="2082" y="2448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9" name="Equation" r:id="rId7" imgW="203040" imgH="215640" progId="Equation.3">
                    <p:embed/>
                  </p:oleObj>
                </mc:Choice>
                <mc:Fallback>
                  <p:oleObj name="Equation" r:id="rId7" imgW="203040" imgH="21564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2" y="2448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47" name="Line 87"/>
          <p:cNvSpPr>
            <a:spLocks noChangeShapeType="1"/>
          </p:cNvSpPr>
          <p:nvPr/>
        </p:nvSpPr>
        <p:spPr bwMode="auto">
          <a:xfrm flipV="1">
            <a:off x="1752600" y="4800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454" name="Line 94"/>
          <p:cNvSpPr>
            <a:spLocks noChangeShapeType="1"/>
          </p:cNvSpPr>
          <p:nvPr/>
        </p:nvSpPr>
        <p:spPr bwMode="auto">
          <a:xfrm flipH="1">
            <a:off x="5791200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029200" y="4438650"/>
            <a:ext cx="762000" cy="819150"/>
            <a:chOff x="3456" y="2220"/>
            <a:chExt cx="480" cy="5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456" name="Rectangle 96"/>
            <p:cNvSpPr>
              <a:spLocks noChangeArrowheads="1"/>
            </p:cNvSpPr>
            <p:nvPr/>
          </p:nvSpPr>
          <p:spPr bwMode="auto">
            <a:xfrm>
              <a:off x="3456" y="2256"/>
              <a:ext cx="480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3019" name="Object 11"/>
            <p:cNvGraphicFramePr>
              <a:graphicFrameLocks noChangeAspect="1"/>
            </p:cNvGraphicFramePr>
            <p:nvPr/>
          </p:nvGraphicFramePr>
          <p:xfrm>
            <a:off x="3567" y="2220"/>
            <a:ext cx="273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0" name="Equation" r:id="rId9" imgW="228600" imgH="431640" progId="Equation.3">
                    <p:embed/>
                  </p:oleObj>
                </mc:Choice>
                <mc:Fallback>
                  <p:oleObj name="Equation" r:id="rId9" imgW="228600" imgH="4316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2220"/>
                          <a:ext cx="273" cy="5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60" name="Line 100"/>
          <p:cNvSpPr>
            <a:spLocks noChangeShapeType="1"/>
          </p:cNvSpPr>
          <p:nvPr/>
        </p:nvSpPr>
        <p:spPr bwMode="auto">
          <a:xfrm>
            <a:off x="6705600" y="3962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461" name="Line 101"/>
          <p:cNvSpPr>
            <a:spLocks noChangeShapeType="1"/>
          </p:cNvSpPr>
          <p:nvPr/>
        </p:nvSpPr>
        <p:spPr bwMode="auto">
          <a:xfrm flipV="1">
            <a:off x="1752600" y="3962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463" name="Line 103"/>
          <p:cNvSpPr>
            <a:spLocks noChangeShapeType="1"/>
          </p:cNvSpPr>
          <p:nvPr/>
        </p:nvSpPr>
        <p:spPr bwMode="auto">
          <a:xfrm flipH="1">
            <a:off x="4343400" y="4800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304800" y="1828800"/>
            <a:ext cx="8029575" cy="3962400"/>
            <a:chOff x="192" y="1152"/>
            <a:chExt cx="5058" cy="2496"/>
          </a:xfrm>
        </p:grpSpPr>
        <p:graphicFrame>
          <p:nvGraphicFramePr>
            <p:cNvPr id="43008" name="Object 0"/>
            <p:cNvGraphicFramePr>
              <a:graphicFrameLocks noChangeAspect="1"/>
            </p:cNvGraphicFramePr>
            <p:nvPr/>
          </p:nvGraphicFramePr>
          <p:xfrm>
            <a:off x="4800" y="1635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1" name="Equation" r:id="rId11" imgW="317160" imgH="203040" progId="Equation.3">
                    <p:embed/>
                  </p:oleObj>
                </mc:Choice>
                <mc:Fallback>
                  <p:oleObj name="Equation" r:id="rId11" imgW="31716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1635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75"/>
            <p:cNvGrpSpPr>
              <a:grpSpLocks/>
            </p:cNvGrpSpPr>
            <p:nvPr/>
          </p:nvGrpSpPr>
          <p:grpSpPr bwMode="auto">
            <a:xfrm>
              <a:off x="192" y="1152"/>
              <a:ext cx="4800" cy="2496"/>
              <a:chOff x="192" y="1152"/>
              <a:chExt cx="4800" cy="2496"/>
            </a:xfrm>
          </p:grpSpPr>
          <p:sp>
            <p:nvSpPr>
              <p:cNvPr id="15469" name="Line 109"/>
              <p:cNvSpPr>
                <a:spLocks noChangeShapeType="1"/>
              </p:cNvSpPr>
              <p:nvPr/>
            </p:nvSpPr>
            <p:spPr bwMode="auto">
              <a:xfrm>
                <a:off x="432" y="1919"/>
                <a:ext cx="5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5470" name="Line 110"/>
              <p:cNvSpPr>
                <a:spLocks noChangeShapeType="1"/>
              </p:cNvSpPr>
              <p:nvPr/>
            </p:nvSpPr>
            <p:spPr bwMode="auto">
              <a:xfrm flipV="1">
                <a:off x="4080" y="1923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5471" name="Line 111"/>
              <p:cNvSpPr>
                <a:spLocks noChangeShapeType="1"/>
              </p:cNvSpPr>
              <p:nvPr/>
            </p:nvSpPr>
            <p:spPr bwMode="auto">
              <a:xfrm flipV="1">
                <a:off x="2352" y="2016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5472" name="Line 112"/>
              <p:cNvSpPr>
                <a:spLocks noChangeShapeType="1"/>
              </p:cNvSpPr>
              <p:nvPr/>
            </p:nvSpPr>
            <p:spPr bwMode="auto">
              <a:xfrm>
                <a:off x="4560" y="1903"/>
                <a:ext cx="0" cy="16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grpSp>
            <p:nvGrpSpPr>
              <p:cNvPr id="8" name="Group 113"/>
              <p:cNvGrpSpPr>
                <a:grpSpLocks/>
              </p:cNvGrpSpPr>
              <p:nvPr/>
            </p:nvGrpSpPr>
            <p:grpSpPr bwMode="auto">
              <a:xfrm>
                <a:off x="864" y="1758"/>
                <a:ext cx="96" cy="96"/>
                <a:chOff x="1344" y="1660"/>
                <a:chExt cx="96" cy="96"/>
              </a:xfrm>
            </p:grpSpPr>
            <p:sp>
              <p:nvSpPr>
                <p:cNvPr id="15474" name="Line 114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5475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pic>
            <p:nvPicPr>
              <p:cNvPr id="15476" name="Picture 116" descr="untitl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008" y="1827"/>
                <a:ext cx="192" cy="192"/>
              </a:xfrm>
              <a:prstGeom prst="rect">
                <a:avLst/>
              </a:prstGeom>
              <a:noFill/>
            </p:spPr>
          </p:pic>
          <p:sp>
            <p:nvSpPr>
              <p:cNvPr id="15477" name="Line 117"/>
              <p:cNvSpPr>
                <a:spLocks noChangeShapeType="1"/>
              </p:cNvSpPr>
              <p:nvPr/>
            </p:nvSpPr>
            <p:spPr bwMode="auto">
              <a:xfrm>
                <a:off x="960" y="206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5478" name="Line 118"/>
              <p:cNvSpPr>
                <a:spLocks noChangeShapeType="1"/>
              </p:cNvSpPr>
              <p:nvPr/>
            </p:nvSpPr>
            <p:spPr bwMode="auto">
              <a:xfrm flipV="1">
                <a:off x="1104" y="1989"/>
                <a:ext cx="0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15479" name="Picture 119" descr="untitl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56" y="1806"/>
                <a:ext cx="192" cy="192"/>
              </a:xfrm>
              <a:prstGeom prst="rect">
                <a:avLst/>
              </a:prstGeom>
              <a:noFill/>
            </p:spPr>
          </p:pic>
          <p:sp>
            <p:nvSpPr>
              <p:cNvPr id="15480" name="Line 120"/>
              <p:cNvSpPr>
                <a:spLocks noChangeShapeType="1"/>
              </p:cNvSpPr>
              <p:nvPr/>
            </p:nvSpPr>
            <p:spPr bwMode="auto">
              <a:xfrm>
                <a:off x="2448" y="190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grpSp>
            <p:nvGrpSpPr>
              <p:cNvPr id="9" name="Group 121"/>
              <p:cNvGrpSpPr>
                <a:grpSpLocks/>
              </p:cNvGrpSpPr>
              <p:nvPr/>
            </p:nvGrpSpPr>
            <p:grpSpPr bwMode="auto">
              <a:xfrm>
                <a:off x="2112" y="1806"/>
                <a:ext cx="96" cy="96"/>
                <a:chOff x="1344" y="1660"/>
                <a:chExt cx="96" cy="96"/>
              </a:xfrm>
            </p:grpSpPr>
            <p:sp>
              <p:nvSpPr>
                <p:cNvPr id="15482" name="Line 122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548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sp>
            <p:nvSpPr>
              <p:cNvPr id="15484" name="Line 124"/>
              <p:cNvSpPr>
                <a:spLocks noChangeShapeType="1"/>
              </p:cNvSpPr>
              <p:nvPr/>
            </p:nvSpPr>
            <p:spPr bwMode="auto">
              <a:xfrm>
                <a:off x="2400" y="204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5485" name="Rectangle 125"/>
              <p:cNvSpPr>
                <a:spLocks noChangeArrowheads="1"/>
              </p:cNvSpPr>
              <p:nvPr/>
            </p:nvSpPr>
            <p:spPr bwMode="auto">
              <a:xfrm>
                <a:off x="1488" y="1779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3009" name="Object 1"/>
              <p:cNvGraphicFramePr>
                <a:graphicFrameLocks noChangeAspect="1"/>
              </p:cNvGraphicFramePr>
              <p:nvPr/>
            </p:nvGraphicFramePr>
            <p:xfrm>
              <a:off x="1572" y="1779"/>
              <a:ext cx="252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42" name="Equation" r:id="rId14" imgW="177480" imgH="215640" progId="Equation.3">
                      <p:embed/>
                    </p:oleObj>
                  </mc:Choice>
                  <mc:Fallback>
                    <p:oleObj name="Equation" r:id="rId14" imgW="177480" imgH="215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2" y="1779"/>
                            <a:ext cx="252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" name="Group 127"/>
              <p:cNvGrpSpPr>
                <a:grpSpLocks/>
              </p:cNvGrpSpPr>
              <p:nvPr/>
            </p:nvGrpSpPr>
            <p:grpSpPr bwMode="auto">
              <a:xfrm>
                <a:off x="2832" y="2403"/>
                <a:ext cx="384" cy="306"/>
                <a:chOff x="2016" y="2448"/>
                <a:chExt cx="384" cy="306"/>
              </a:xfrm>
            </p:grpSpPr>
            <p:sp>
              <p:nvSpPr>
                <p:cNvPr id="15488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16" y="2448"/>
                  <a:ext cx="384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aphicFrame>
              <p:nvGraphicFramePr>
                <p:cNvPr id="43018" name="Object 10"/>
                <p:cNvGraphicFramePr>
                  <a:graphicFrameLocks noChangeAspect="1"/>
                </p:cNvGraphicFramePr>
                <p:nvPr/>
              </p:nvGraphicFramePr>
              <p:xfrm>
                <a:off x="2082" y="2448"/>
                <a:ext cx="288" cy="3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743" name="Equation" r:id="rId16" imgW="203040" imgH="215640" progId="Equation.3">
                        <p:embed/>
                      </p:oleObj>
                    </mc:Choice>
                    <mc:Fallback>
                      <p:oleObj name="Equation" r:id="rId16" imgW="203040" imgH="215640" progId="Equation.3">
                        <p:embed/>
                        <p:pic>
                          <p:nvPicPr>
                            <p:cNvPr id="0" name="Picture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2" y="2448"/>
                              <a:ext cx="288" cy="30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" name="Group 130"/>
              <p:cNvGrpSpPr>
                <a:grpSpLocks/>
              </p:cNvGrpSpPr>
              <p:nvPr/>
            </p:nvGrpSpPr>
            <p:grpSpPr bwMode="auto">
              <a:xfrm>
                <a:off x="3216" y="1152"/>
                <a:ext cx="384" cy="306"/>
                <a:chOff x="4080" y="2016"/>
                <a:chExt cx="384" cy="306"/>
              </a:xfrm>
            </p:grpSpPr>
            <p:sp>
              <p:nvSpPr>
                <p:cNvPr id="15491" name="Rectangle 131"/>
                <p:cNvSpPr>
                  <a:spLocks noChangeArrowheads="1"/>
                </p:cNvSpPr>
                <p:nvPr/>
              </p:nvSpPr>
              <p:spPr bwMode="auto">
                <a:xfrm>
                  <a:off x="4080" y="2016"/>
                  <a:ext cx="384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aphicFrame>
              <p:nvGraphicFramePr>
                <p:cNvPr id="43017" name="Object 9"/>
                <p:cNvGraphicFramePr>
                  <a:graphicFrameLocks noChangeAspect="1"/>
                </p:cNvGraphicFramePr>
                <p:nvPr/>
              </p:nvGraphicFramePr>
              <p:xfrm>
                <a:off x="4128" y="2016"/>
                <a:ext cx="324" cy="3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744" name="Equation" r:id="rId17" imgW="228600" imgH="215640" progId="Equation.3">
                        <p:embed/>
                      </p:oleObj>
                    </mc:Choice>
                    <mc:Fallback>
                      <p:oleObj name="Equation" r:id="rId17" imgW="228600" imgH="215640" progId="Equation.3">
                        <p:embed/>
                        <p:pic>
                          <p:nvPicPr>
                            <p:cNvPr id="0" name="Picture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28" y="2016"/>
                              <a:ext cx="324" cy="30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43010" name="Object 2"/>
              <p:cNvGraphicFramePr>
                <a:graphicFrameLocks noChangeAspect="1"/>
              </p:cNvGraphicFramePr>
              <p:nvPr/>
            </p:nvGraphicFramePr>
            <p:xfrm>
              <a:off x="192" y="1635"/>
              <a:ext cx="450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45" name="Equation" r:id="rId19" imgW="317160" imgH="203040" progId="Equation.3">
                      <p:embed/>
                    </p:oleObj>
                  </mc:Choice>
                  <mc:Fallback>
                    <p:oleObj name="Equation" r:id="rId19" imgW="317160" imgH="2030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1635"/>
                            <a:ext cx="450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95" name="Line 135"/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6" name="Line 136"/>
              <p:cNvSpPr>
                <a:spLocks noChangeShapeType="1"/>
              </p:cNvSpPr>
              <p:nvPr/>
            </p:nvSpPr>
            <p:spPr bwMode="auto">
              <a:xfrm>
                <a:off x="672" y="3513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7" name="Rectangle 137"/>
              <p:cNvSpPr>
                <a:spLocks noChangeArrowheads="1"/>
              </p:cNvSpPr>
              <p:nvPr/>
            </p:nvSpPr>
            <p:spPr bwMode="auto">
              <a:xfrm>
                <a:off x="2256" y="3342"/>
                <a:ext cx="38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2322" y="3342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46" name="Equation" r:id="rId21" imgW="203040" imgH="215640" progId="Equation.3">
                      <p:embed/>
                    </p:oleObj>
                  </mc:Choice>
                  <mc:Fallback>
                    <p:oleObj name="Equation" r:id="rId21" imgW="203040" imgH="2156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2" y="3342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5499" name="Picture 139" descr="untitl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64" y="1806"/>
                <a:ext cx="192" cy="192"/>
              </a:xfrm>
              <a:prstGeom prst="rect">
                <a:avLst/>
              </a:prstGeom>
              <a:noFill/>
            </p:spPr>
          </p:pic>
          <p:grpSp>
            <p:nvGrpSpPr>
              <p:cNvPr id="12" name="Group 140"/>
              <p:cNvGrpSpPr>
                <a:grpSpLocks/>
              </p:cNvGrpSpPr>
              <p:nvPr/>
            </p:nvGrpSpPr>
            <p:grpSpPr bwMode="auto">
              <a:xfrm>
                <a:off x="4368" y="1758"/>
                <a:ext cx="96" cy="96"/>
                <a:chOff x="1344" y="1660"/>
                <a:chExt cx="96" cy="96"/>
              </a:xfrm>
            </p:grpSpPr>
            <p:sp>
              <p:nvSpPr>
                <p:cNvPr id="15501" name="Line 141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5502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sp>
            <p:nvSpPr>
              <p:cNvPr id="15503" name="Line 143"/>
              <p:cNvSpPr>
                <a:spLocks noChangeShapeType="1"/>
              </p:cNvSpPr>
              <p:nvPr/>
            </p:nvSpPr>
            <p:spPr bwMode="auto">
              <a:xfrm flipV="1">
                <a:off x="4560" y="199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" name="Group 144"/>
              <p:cNvGrpSpPr>
                <a:grpSpLocks/>
              </p:cNvGrpSpPr>
              <p:nvPr/>
            </p:nvGrpSpPr>
            <p:grpSpPr bwMode="auto">
              <a:xfrm>
                <a:off x="4416" y="1998"/>
                <a:ext cx="96" cy="96"/>
                <a:chOff x="1344" y="1660"/>
                <a:chExt cx="96" cy="96"/>
              </a:xfrm>
            </p:grpSpPr>
            <p:sp>
              <p:nvSpPr>
                <p:cNvPr id="15505" name="Line 145"/>
                <p:cNvSpPr>
                  <a:spLocks noChangeShapeType="1"/>
                </p:cNvSpPr>
                <p:nvPr/>
              </p:nvSpPr>
              <p:spPr bwMode="auto">
                <a:xfrm>
                  <a:off x="1344" y="17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5506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392" y="16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sp>
            <p:nvSpPr>
              <p:cNvPr id="15507" name="Line 147"/>
              <p:cNvSpPr>
                <a:spLocks noChangeShapeType="1"/>
              </p:cNvSpPr>
              <p:nvPr/>
            </p:nvSpPr>
            <p:spPr bwMode="auto">
              <a:xfrm>
                <a:off x="4224" y="124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8" name="Line 148"/>
              <p:cNvSpPr>
                <a:spLocks noChangeShapeType="1"/>
              </p:cNvSpPr>
              <p:nvPr/>
            </p:nvSpPr>
            <p:spPr bwMode="auto">
              <a:xfrm>
                <a:off x="1200" y="190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9" name="Line 149"/>
              <p:cNvSpPr>
                <a:spLocks noChangeShapeType="1"/>
              </p:cNvSpPr>
              <p:nvPr/>
            </p:nvSpPr>
            <p:spPr bwMode="auto">
              <a:xfrm>
                <a:off x="1920" y="190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0" name="Rectangle 150"/>
              <p:cNvSpPr>
                <a:spLocks noChangeArrowheads="1"/>
              </p:cNvSpPr>
              <p:nvPr/>
            </p:nvSpPr>
            <p:spPr bwMode="auto">
              <a:xfrm>
                <a:off x="2832" y="1767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2928" y="1767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47" name="Equation" r:id="rId23" imgW="203040" imgH="215640" progId="Equation.3">
                      <p:embed/>
                    </p:oleObj>
                  </mc:Choice>
                  <mc:Fallback>
                    <p:oleObj name="Equation" r:id="rId23" imgW="203040" imgH="2156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767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12" name="Line 152"/>
              <p:cNvSpPr>
                <a:spLocks noChangeShapeType="1"/>
              </p:cNvSpPr>
              <p:nvPr/>
            </p:nvSpPr>
            <p:spPr bwMode="auto">
              <a:xfrm>
                <a:off x="2640" y="350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3" name="Line 153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4" name="Line 154"/>
              <p:cNvSpPr>
                <a:spLocks noChangeShapeType="1"/>
              </p:cNvSpPr>
              <p:nvPr/>
            </p:nvSpPr>
            <p:spPr bwMode="auto">
              <a:xfrm flipH="1">
                <a:off x="3216" y="252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5" name="Line 155"/>
              <p:cNvSpPr>
                <a:spLocks noChangeShapeType="1"/>
              </p:cNvSpPr>
              <p:nvPr/>
            </p:nvSpPr>
            <p:spPr bwMode="auto">
              <a:xfrm>
                <a:off x="3264" y="190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6" name="Line 156"/>
              <p:cNvSpPr>
                <a:spLocks noChangeShapeType="1"/>
              </p:cNvSpPr>
              <p:nvPr/>
            </p:nvSpPr>
            <p:spPr bwMode="auto">
              <a:xfrm>
                <a:off x="4224" y="1920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7" name="Line 157"/>
              <p:cNvSpPr>
                <a:spLocks noChangeShapeType="1"/>
              </p:cNvSpPr>
              <p:nvPr/>
            </p:nvSpPr>
            <p:spPr bwMode="auto">
              <a:xfrm>
                <a:off x="2400" y="171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3360" y="1728"/>
              <a:ext cx="133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48" name="Equation" r:id="rId25" imgW="152280" imgH="164880" progId="Equation.3">
                      <p:embed/>
                    </p:oleObj>
                  </mc:Choice>
                  <mc:Fallback>
                    <p:oleObj name="Equation" r:id="rId25" imgW="152280" imgH="16488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1728"/>
                            <a:ext cx="133" cy="144"/>
                          </a:xfrm>
                          <a:prstGeom prst="rect">
                            <a:avLst/>
                          </a:prstGeom>
                          <a:solidFill>
                            <a:srgbClr val="00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4091" y="1728"/>
              <a:ext cx="133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49" name="Equation" r:id="rId27" imgW="152280" imgH="164880" progId="Equation.3">
                      <p:embed/>
                    </p:oleObj>
                  </mc:Choice>
                  <mc:Fallback>
                    <p:oleObj name="Equation" r:id="rId27" imgW="152280" imgH="16488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1" y="1728"/>
                            <a:ext cx="133" cy="144"/>
                          </a:xfrm>
                          <a:prstGeom prst="rect">
                            <a:avLst/>
                          </a:prstGeom>
                          <a:solidFill>
                            <a:schemeClr val="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20" name="Line 160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1" name="Line 161"/>
              <p:cNvSpPr>
                <a:spLocks noChangeShapeType="1"/>
              </p:cNvSpPr>
              <p:nvPr/>
            </p:nvSpPr>
            <p:spPr bwMode="auto">
              <a:xfrm>
                <a:off x="3600" y="124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2" name="Line 162"/>
              <p:cNvSpPr>
                <a:spLocks noChangeShapeType="1"/>
              </p:cNvSpPr>
              <p:nvPr/>
            </p:nvSpPr>
            <p:spPr bwMode="auto">
              <a:xfrm>
                <a:off x="2352" y="254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" name="Group 163"/>
              <p:cNvGrpSpPr>
                <a:grpSpLocks/>
              </p:cNvGrpSpPr>
              <p:nvPr/>
            </p:nvGrpSpPr>
            <p:grpSpPr bwMode="auto">
              <a:xfrm>
                <a:off x="3456" y="2208"/>
                <a:ext cx="480" cy="516"/>
                <a:chOff x="3456" y="2220"/>
                <a:chExt cx="480" cy="516"/>
              </a:xfrm>
            </p:grpSpPr>
            <p:sp>
              <p:nvSpPr>
                <p:cNvPr id="15524" name="Rectangle 164"/>
                <p:cNvSpPr>
                  <a:spLocks noChangeArrowheads="1"/>
                </p:cNvSpPr>
                <p:nvPr/>
              </p:nvSpPr>
              <p:spPr bwMode="auto">
                <a:xfrm>
                  <a:off x="3456" y="2256"/>
                  <a:ext cx="480" cy="48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aphicFrame>
              <p:nvGraphicFramePr>
                <p:cNvPr id="43016" name="Object 8"/>
                <p:cNvGraphicFramePr>
                  <a:graphicFrameLocks noChangeAspect="1"/>
                </p:cNvGraphicFramePr>
                <p:nvPr/>
              </p:nvGraphicFramePr>
              <p:xfrm>
                <a:off x="3567" y="2220"/>
                <a:ext cx="273" cy="5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750" name="Equation" r:id="rId29" imgW="228600" imgH="431640" progId="Equation.3">
                        <p:embed/>
                      </p:oleObj>
                    </mc:Choice>
                    <mc:Fallback>
                      <p:oleObj name="Equation" r:id="rId29" imgW="228600" imgH="431640" progId="Equation.3">
                        <p:embed/>
                        <p:pic>
                          <p:nvPicPr>
                            <p:cNvPr id="0" name="Picture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7" y="2220"/>
                              <a:ext cx="273" cy="5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5526" name="Line 166"/>
              <p:cNvSpPr>
                <a:spLocks noChangeShapeType="1"/>
              </p:cNvSpPr>
              <p:nvPr/>
            </p:nvSpPr>
            <p:spPr bwMode="auto">
              <a:xfrm>
                <a:off x="3936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7" name="Rectangle 167"/>
              <p:cNvSpPr>
                <a:spLocks noChangeArrowheads="1"/>
              </p:cNvSpPr>
              <p:nvPr/>
            </p:nvSpPr>
            <p:spPr bwMode="auto">
              <a:xfrm>
                <a:off x="3648" y="1776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3744" y="1767"/>
              <a:ext cx="270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51" name="Equation" r:id="rId30" imgW="190440" imgH="228600" progId="Equation.3">
                      <p:embed/>
                    </p:oleObj>
                  </mc:Choice>
                  <mc:Fallback>
                    <p:oleObj name="Equation" r:id="rId30" imgW="190440" imgH="22860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1767"/>
                            <a:ext cx="270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29" name="Line 169"/>
              <p:cNvSpPr>
                <a:spLocks noChangeShapeType="1"/>
              </p:cNvSpPr>
              <p:nvPr/>
            </p:nvSpPr>
            <p:spPr bwMode="auto">
              <a:xfrm>
                <a:off x="1104" y="254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0" name="Line 170"/>
              <p:cNvSpPr>
                <a:spLocks noChangeShapeType="1"/>
              </p:cNvSpPr>
              <p:nvPr/>
            </p:nvSpPr>
            <p:spPr bwMode="auto">
              <a:xfrm>
                <a:off x="672" y="302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5" name="Group 171"/>
          <p:cNvGrpSpPr>
            <a:grpSpLocks/>
          </p:cNvGrpSpPr>
          <p:nvPr/>
        </p:nvGrpSpPr>
        <p:grpSpPr bwMode="auto">
          <a:xfrm>
            <a:off x="2590800" y="3962400"/>
            <a:ext cx="228600" cy="228600"/>
            <a:chOff x="4080" y="2112"/>
            <a:chExt cx="144" cy="144"/>
          </a:xfrm>
        </p:grpSpPr>
        <p:sp>
          <p:nvSpPr>
            <p:cNvPr id="15532" name="Line 172"/>
            <p:cNvSpPr>
              <a:spLocks noChangeShapeType="1"/>
            </p:cNvSpPr>
            <p:nvPr/>
          </p:nvSpPr>
          <p:spPr bwMode="auto">
            <a:xfrm>
              <a:off x="4080" y="2112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533" name="Line 173"/>
            <p:cNvSpPr>
              <a:spLocks noChangeShapeType="1"/>
            </p:cNvSpPr>
            <p:nvPr/>
          </p:nvSpPr>
          <p:spPr bwMode="auto">
            <a:xfrm flipV="1">
              <a:off x="4080" y="2112"/>
              <a:ext cx="9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7" grpId="0" animBg="1"/>
      <p:bldP spid="15454" grpId="0" animBg="1"/>
      <p:bldP spid="15460" grpId="0" animBg="1"/>
      <p:bldP spid="15461" grpId="0" animBg="1"/>
      <p:bldP spid="154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1788" y="379413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2. </a:t>
            </a:r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I &amp; Simplify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76200" y="914400"/>
            <a:ext cx="4267200" cy="2667000"/>
            <a:chOff x="48" y="576"/>
            <a:chExt cx="2688" cy="1680"/>
          </a:xfrm>
        </p:grpSpPr>
        <p:sp>
          <p:nvSpPr>
            <p:cNvPr id="16448" name="Line 64"/>
            <p:cNvSpPr>
              <a:spLocks noChangeShapeType="1"/>
            </p:cNvSpPr>
            <p:nvPr/>
          </p:nvSpPr>
          <p:spPr bwMode="auto">
            <a:xfrm flipV="1">
              <a:off x="480" y="147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pic>
          <p:nvPicPr>
            <p:cNvPr id="16449" name="Picture 65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278"/>
              <a:ext cx="192" cy="192"/>
            </a:xfrm>
            <a:prstGeom prst="rect">
              <a:avLst/>
            </a:prstGeom>
            <a:noFill/>
          </p:spPr>
        </p:pic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>
              <a:off x="576" y="137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6451" name="Rectangle 67"/>
            <p:cNvSpPr>
              <a:spLocks noChangeArrowheads="1"/>
            </p:cNvSpPr>
            <p:nvPr/>
          </p:nvSpPr>
          <p:spPr bwMode="auto">
            <a:xfrm>
              <a:off x="1728" y="1230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240" y="1278"/>
              <a:ext cx="96" cy="96"/>
              <a:chOff x="1344" y="1660"/>
              <a:chExt cx="96" cy="96"/>
            </a:xfrm>
          </p:grpSpPr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6454" name="Line 70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528" y="151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aphicFrame>
          <p:nvGraphicFramePr>
            <p:cNvPr id="16456" name="Object 72"/>
            <p:cNvGraphicFramePr>
              <a:graphicFrameLocks noChangeAspect="1"/>
            </p:cNvGraphicFramePr>
            <p:nvPr/>
          </p:nvGraphicFramePr>
          <p:xfrm>
            <a:off x="1833" y="1221"/>
            <a:ext cx="27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02" name="Equation" r:id="rId4" imgW="190440" imgH="228600" progId="Equation.3">
                    <p:embed/>
                  </p:oleObj>
                </mc:Choice>
                <mc:Fallback>
                  <p:oleObj name="Equation" r:id="rId4" imgW="19044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" y="1221"/>
                          <a:ext cx="270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912" y="1875"/>
              <a:ext cx="384" cy="306"/>
              <a:chOff x="2016" y="2448"/>
              <a:chExt cx="384" cy="306"/>
            </a:xfrm>
          </p:grpSpPr>
          <p:sp>
            <p:nvSpPr>
              <p:cNvPr id="16458" name="Rectangle 74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38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16459" name="Object 75"/>
              <p:cNvGraphicFramePr>
                <a:graphicFrameLocks noChangeAspect="1"/>
              </p:cNvGraphicFramePr>
              <p:nvPr/>
            </p:nvGraphicFramePr>
            <p:xfrm>
              <a:off x="2082" y="2448"/>
              <a:ext cx="288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803" name="Equation" r:id="rId6" imgW="203040" imgH="215640" progId="Equation.3">
                      <p:embed/>
                    </p:oleObj>
                  </mc:Choice>
                  <mc:Fallback>
                    <p:oleObj name="Equation" r:id="rId6" imgW="203040" imgH="21564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2" y="2448"/>
                            <a:ext cx="288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>
              <a:off x="2352" y="72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61" name="Rectangle 77"/>
            <p:cNvSpPr>
              <a:spLocks noChangeArrowheads="1"/>
            </p:cNvSpPr>
            <p:nvPr/>
          </p:nvSpPr>
          <p:spPr bwMode="auto">
            <a:xfrm>
              <a:off x="960" y="1239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62" name="Object 78"/>
            <p:cNvGraphicFramePr>
              <a:graphicFrameLocks noChangeAspect="1"/>
            </p:cNvGraphicFramePr>
            <p:nvPr/>
          </p:nvGraphicFramePr>
          <p:xfrm>
            <a:off x="1056" y="1239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04" name="Equation" r:id="rId8" imgW="203040" imgH="215640" progId="Equation.3">
                    <p:embed/>
                  </p:oleObj>
                </mc:Choice>
                <mc:Fallback>
                  <p:oleObj name="Equation" r:id="rId8" imgW="203040" imgH="2156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239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>
              <a:off x="480" y="75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64" name="Line 80"/>
            <p:cNvSpPr>
              <a:spLocks noChangeShapeType="1"/>
            </p:cNvSpPr>
            <p:nvPr/>
          </p:nvSpPr>
          <p:spPr bwMode="auto">
            <a:xfrm flipH="1">
              <a:off x="129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>
              <a:off x="1392" y="137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66" name="Line 82"/>
            <p:cNvSpPr>
              <a:spLocks noChangeShapeType="1"/>
            </p:cNvSpPr>
            <p:nvPr/>
          </p:nvSpPr>
          <p:spPr bwMode="auto">
            <a:xfrm>
              <a:off x="2352" y="134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528" y="118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aphicFrame>
          <p:nvGraphicFramePr>
            <p:cNvPr id="16469" name="Object 85"/>
            <p:cNvGraphicFramePr>
              <a:graphicFrameLocks noChangeAspect="1"/>
            </p:cNvGraphicFramePr>
            <p:nvPr/>
          </p:nvGraphicFramePr>
          <p:xfrm>
            <a:off x="2411" y="1248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05" name="Equation" r:id="rId10" imgW="152280" imgH="164880" progId="Equation.3">
                    <p:embed/>
                  </p:oleObj>
                </mc:Choice>
                <mc:Fallback>
                  <p:oleObj name="Equation" r:id="rId10" imgW="152280" imgH="1648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" y="1248"/>
                          <a:ext cx="133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70" name="Line 86"/>
            <p:cNvSpPr>
              <a:spLocks noChangeShapeType="1"/>
            </p:cNvSpPr>
            <p:nvPr/>
          </p:nvSpPr>
          <p:spPr bwMode="auto">
            <a:xfrm>
              <a:off x="480" y="72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71" name="Line 87"/>
            <p:cNvSpPr>
              <a:spLocks noChangeShapeType="1"/>
            </p:cNvSpPr>
            <p:nvPr/>
          </p:nvSpPr>
          <p:spPr bwMode="auto">
            <a:xfrm>
              <a:off x="1776" y="7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72" name="Rectangle 88"/>
            <p:cNvSpPr>
              <a:spLocks noChangeArrowheads="1"/>
            </p:cNvSpPr>
            <p:nvPr/>
          </p:nvSpPr>
          <p:spPr bwMode="auto">
            <a:xfrm>
              <a:off x="1584" y="1776"/>
              <a:ext cx="480" cy="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73" name="Object 89"/>
            <p:cNvGraphicFramePr>
              <a:graphicFrameLocks noChangeAspect="1"/>
            </p:cNvGraphicFramePr>
            <p:nvPr/>
          </p:nvGraphicFramePr>
          <p:xfrm>
            <a:off x="1695" y="1740"/>
            <a:ext cx="273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06" name="Equation" r:id="rId12" imgW="228600" imgH="431640" progId="Equation.3">
                    <p:embed/>
                  </p:oleObj>
                </mc:Choice>
                <mc:Fallback>
                  <p:oleObj name="Equation" r:id="rId12" imgW="228600" imgH="4316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1740"/>
                          <a:ext cx="273" cy="5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2064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1392" y="576"/>
              <a:ext cx="384" cy="306"/>
              <a:chOff x="4080" y="2016"/>
              <a:chExt cx="384" cy="306"/>
            </a:xfrm>
          </p:grpSpPr>
          <p:sp>
            <p:nvSpPr>
              <p:cNvPr id="16476" name="Rectangle 92"/>
              <p:cNvSpPr>
                <a:spLocks noChangeArrowheads="1"/>
              </p:cNvSpPr>
              <p:nvPr/>
            </p:nvSpPr>
            <p:spPr bwMode="auto">
              <a:xfrm>
                <a:off x="4080" y="2016"/>
                <a:ext cx="38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16477" name="Object 93"/>
              <p:cNvGraphicFramePr>
                <a:graphicFrameLocks noChangeAspect="1"/>
              </p:cNvGraphicFramePr>
              <p:nvPr/>
            </p:nvGraphicFramePr>
            <p:xfrm>
              <a:off x="4128" y="2016"/>
              <a:ext cx="324" cy="3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807" name="Equation" r:id="rId14" imgW="228600" imgH="215640" progId="Equation.3">
                      <p:embed/>
                    </p:oleObj>
                  </mc:Choice>
                  <mc:Fallback>
                    <p:oleObj name="Equation" r:id="rId14" imgW="228600" imgH="21564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016"/>
                            <a:ext cx="324" cy="3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78" name="Line 94"/>
            <p:cNvSpPr>
              <a:spLocks noChangeShapeType="1"/>
            </p:cNvSpPr>
            <p:nvPr/>
          </p:nvSpPr>
          <p:spPr bwMode="auto">
            <a:xfrm>
              <a:off x="2160" y="13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79" name="Line 95"/>
            <p:cNvSpPr>
              <a:spLocks noChangeShapeType="1"/>
            </p:cNvSpPr>
            <p:nvPr/>
          </p:nvSpPr>
          <p:spPr bwMode="auto">
            <a:xfrm>
              <a:off x="480" y="20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>
              <a:off x="48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482" name="AutoShape 98"/>
          <p:cNvSpPr>
            <a:spLocks noChangeArrowheads="1"/>
          </p:cNvSpPr>
          <p:nvPr/>
        </p:nvSpPr>
        <p:spPr bwMode="auto">
          <a:xfrm>
            <a:off x="4343400" y="2057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145"/>
          <p:cNvGrpSpPr>
            <a:grpSpLocks/>
          </p:cNvGrpSpPr>
          <p:nvPr/>
        </p:nvGrpSpPr>
        <p:grpSpPr bwMode="auto">
          <a:xfrm>
            <a:off x="5181600" y="1895475"/>
            <a:ext cx="3810000" cy="1609725"/>
            <a:chOff x="3360" y="1194"/>
            <a:chExt cx="2400" cy="1014"/>
          </a:xfrm>
        </p:grpSpPr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 flipV="1">
              <a:off x="3792" y="143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pic>
          <p:nvPicPr>
            <p:cNvPr id="16484" name="Picture 100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242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3552" y="1242"/>
              <a:ext cx="96" cy="96"/>
              <a:chOff x="1344" y="1660"/>
              <a:chExt cx="96" cy="96"/>
            </a:xfrm>
          </p:grpSpPr>
          <p:sp>
            <p:nvSpPr>
              <p:cNvPr id="16488" name="Line 104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6489" name="Line 105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>
              <a:off x="3840" y="148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6496" name="Rectangle 112"/>
            <p:cNvSpPr>
              <a:spLocks noChangeArrowheads="1"/>
            </p:cNvSpPr>
            <p:nvPr/>
          </p:nvSpPr>
          <p:spPr bwMode="auto">
            <a:xfrm>
              <a:off x="4512" y="1203"/>
              <a:ext cx="528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97" name="Object 113"/>
            <p:cNvGraphicFramePr>
              <a:graphicFrameLocks noChangeAspect="1"/>
            </p:cNvGraphicFramePr>
            <p:nvPr/>
          </p:nvGraphicFramePr>
          <p:xfrm>
            <a:off x="4536" y="1194"/>
            <a:ext cx="504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08" name="Equation" r:id="rId16" imgW="355320" imgH="228600" progId="Equation.3">
                    <p:embed/>
                  </p:oleObj>
                </mc:Choice>
                <mc:Fallback>
                  <p:oleObj name="Equation" r:id="rId16" imgW="35532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6" y="1194"/>
                          <a:ext cx="504" cy="3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>
              <a:off x="5520" y="135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6503" name="Object 119"/>
            <p:cNvGraphicFramePr>
              <a:graphicFrameLocks noChangeAspect="1"/>
            </p:cNvGraphicFramePr>
            <p:nvPr/>
          </p:nvGraphicFramePr>
          <p:xfrm>
            <a:off x="5472" y="1212"/>
            <a:ext cx="13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09" name="Equation" r:id="rId18" imgW="152280" imgH="164880" progId="Equation.3">
                    <p:embed/>
                  </p:oleObj>
                </mc:Choice>
                <mc:Fallback>
                  <p:oleObj name="Equation" r:id="rId18" imgW="152280" imgH="1648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" y="1212"/>
                          <a:ext cx="133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506" name="Rectangle 122"/>
            <p:cNvSpPr>
              <a:spLocks noChangeArrowheads="1"/>
            </p:cNvSpPr>
            <p:nvPr/>
          </p:nvSpPr>
          <p:spPr bwMode="auto">
            <a:xfrm>
              <a:off x="4224" y="1692"/>
              <a:ext cx="1008" cy="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507" name="Object 123"/>
            <p:cNvGraphicFramePr>
              <a:graphicFrameLocks noChangeAspect="1"/>
            </p:cNvGraphicFramePr>
            <p:nvPr/>
          </p:nvGraphicFramePr>
          <p:xfrm>
            <a:off x="4464" y="1692"/>
            <a:ext cx="667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0" name="Equation" r:id="rId19" imgW="558720" imgH="431640" progId="Equation.3">
                    <p:embed/>
                  </p:oleObj>
                </mc:Choice>
                <mc:Fallback>
                  <p:oleObj name="Equation" r:id="rId19" imgW="558720" imgH="431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692"/>
                          <a:ext cx="667" cy="5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>
              <a:off x="5232" y="19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512" name="Line 128"/>
            <p:cNvSpPr>
              <a:spLocks noChangeShapeType="1"/>
            </p:cNvSpPr>
            <p:nvPr/>
          </p:nvSpPr>
          <p:spPr bwMode="auto">
            <a:xfrm>
              <a:off x="3792" y="19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513" name="Line 129"/>
            <p:cNvSpPr>
              <a:spLocks noChangeShapeType="1"/>
            </p:cNvSpPr>
            <p:nvPr/>
          </p:nvSpPr>
          <p:spPr bwMode="auto">
            <a:xfrm>
              <a:off x="3360" y="13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514" name="Line 130"/>
            <p:cNvSpPr>
              <a:spLocks noChangeShapeType="1"/>
            </p:cNvSpPr>
            <p:nvPr/>
          </p:nvSpPr>
          <p:spPr bwMode="auto">
            <a:xfrm>
              <a:off x="5040" y="13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515" name="Line 131"/>
            <p:cNvSpPr>
              <a:spLocks noChangeShapeType="1"/>
            </p:cNvSpPr>
            <p:nvPr/>
          </p:nvSpPr>
          <p:spPr bwMode="auto">
            <a:xfrm>
              <a:off x="3840" y="13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147"/>
          <p:cNvGrpSpPr>
            <a:grpSpLocks/>
          </p:cNvGrpSpPr>
          <p:nvPr/>
        </p:nvGrpSpPr>
        <p:grpSpPr bwMode="auto">
          <a:xfrm>
            <a:off x="304800" y="3967163"/>
            <a:ext cx="8153400" cy="2662237"/>
            <a:chOff x="192" y="2499"/>
            <a:chExt cx="5136" cy="1677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432" y="2783"/>
              <a:ext cx="5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V="1">
              <a:off x="4032" y="2787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4560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864" y="2622"/>
              <a:ext cx="96" cy="96"/>
              <a:chOff x="1344" y="1660"/>
              <a:chExt cx="96" cy="96"/>
            </a:xfrm>
          </p:grpSpPr>
          <p:sp>
            <p:nvSpPr>
              <p:cNvPr id="16394" name="Line 10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6395" name="Line 11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pic>
          <p:nvPicPr>
            <p:cNvPr id="16396" name="Picture 12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2691"/>
              <a:ext cx="192" cy="192"/>
            </a:xfrm>
            <a:prstGeom prst="rect">
              <a:avLst/>
            </a:prstGeom>
            <a:noFill/>
          </p:spPr>
        </p:pic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960" y="293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1104" y="2835"/>
              <a:ext cx="0" cy="6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1488" y="2643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08" name="Object 24"/>
            <p:cNvGraphicFramePr>
              <a:graphicFrameLocks noChangeAspect="1"/>
            </p:cNvGraphicFramePr>
            <p:nvPr/>
          </p:nvGraphicFramePr>
          <p:xfrm>
            <a:off x="1572" y="2643"/>
            <a:ext cx="25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1" name="Equation" r:id="rId21" imgW="177480" imgH="215640" progId="Equation.3">
                    <p:embed/>
                  </p:oleObj>
                </mc:Choice>
                <mc:Fallback>
                  <p:oleObj name="Equation" r:id="rId21" imgW="17748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2" y="2643"/>
                          <a:ext cx="25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5" name="Object 31"/>
            <p:cNvGraphicFramePr>
              <a:graphicFrameLocks noChangeAspect="1"/>
            </p:cNvGraphicFramePr>
            <p:nvPr/>
          </p:nvGraphicFramePr>
          <p:xfrm>
            <a:off x="192" y="2499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2" name="Equation" r:id="rId23" imgW="317160" imgH="203040" progId="Equation.3">
                    <p:embed/>
                  </p:oleObj>
                </mc:Choice>
                <mc:Fallback>
                  <p:oleObj name="Equation" r:id="rId23" imgW="3171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499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6" name="Object 32"/>
            <p:cNvGraphicFramePr>
              <a:graphicFrameLocks noChangeAspect="1"/>
            </p:cNvGraphicFramePr>
            <p:nvPr/>
          </p:nvGraphicFramePr>
          <p:xfrm>
            <a:off x="4878" y="2499"/>
            <a:ext cx="45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3" name="Equation" r:id="rId25" imgW="317160" imgH="203040" progId="Equation.3">
                    <p:embed/>
                  </p:oleObj>
                </mc:Choice>
                <mc:Fallback>
                  <p:oleObj name="Equation" r:id="rId25" imgW="31716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8" y="2499"/>
                          <a:ext cx="45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672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672" y="403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2256" y="3840"/>
              <a:ext cx="384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20" name="Object 36"/>
            <p:cNvGraphicFramePr>
              <a:graphicFrameLocks noChangeAspect="1"/>
            </p:cNvGraphicFramePr>
            <p:nvPr/>
          </p:nvGraphicFramePr>
          <p:xfrm>
            <a:off x="2322" y="3870"/>
            <a:ext cx="288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4" name="Equation" r:id="rId27" imgW="203040" imgH="215640" progId="Equation.3">
                    <p:embed/>
                  </p:oleObj>
                </mc:Choice>
                <mc:Fallback>
                  <p:oleObj name="Equation" r:id="rId27" imgW="203040" imgH="215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870"/>
                          <a:ext cx="288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421" name="Picture 37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2670"/>
              <a:ext cx="192" cy="192"/>
            </a:xfrm>
            <a:prstGeom prst="rect">
              <a:avLst/>
            </a:prstGeom>
            <a:noFill/>
          </p:spPr>
        </p:pic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368" y="2622"/>
              <a:ext cx="96" cy="96"/>
              <a:chOff x="1344" y="1660"/>
              <a:chExt cx="96" cy="96"/>
            </a:xfrm>
          </p:grpSpPr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 flipV="1">
              <a:off x="4560" y="286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416" y="2862"/>
              <a:ext cx="96" cy="96"/>
              <a:chOff x="1344" y="1660"/>
              <a:chExt cx="96" cy="96"/>
            </a:xfrm>
          </p:grpSpPr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>
                <a:off x="1344" y="17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 flipV="1">
                <a:off x="1392" y="16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1200" y="276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1920" y="276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>
              <a:off x="2640" y="403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 flipH="1">
              <a:off x="2928" y="34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4224" y="278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>
              <a:off x="1104" y="3492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2448" y="3252"/>
              <a:ext cx="480" cy="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46" name="Object 62"/>
            <p:cNvGraphicFramePr>
              <a:graphicFrameLocks noChangeAspect="1"/>
            </p:cNvGraphicFramePr>
            <p:nvPr/>
          </p:nvGraphicFramePr>
          <p:xfrm>
            <a:off x="2544" y="3264"/>
            <a:ext cx="28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5" name="Equation" r:id="rId29" imgW="241200" imgH="431640" progId="Equation.3">
                    <p:embed/>
                  </p:oleObj>
                </mc:Choice>
                <mc:Fallback>
                  <p:oleObj name="Equation" r:id="rId29" imgW="2412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264"/>
                          <a:ext cx="288" cy="5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7" name="Line 63"/>
            <p:cNvSpPr>
              <a:spLocks noChangeShapeType="1"/>
            </p:cNvSpPr>
            <p:nvPr/>
          </p:nvSpPr>
          <p:spPr bwMode="auto">
            <a:xfrm>
              <a:off x="38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521" name="Rectangle 137"/>
            <p:cNvSpPr>
              <a:spLocks noChangeArrowheads="1"/>
            </p:cNvSpPr>
            <p:nvPr/>
          </p:nvSpPr>
          <p:spPr bwMode="auto">
            <a:xfrm>
              <a:off x="2256" y="2544"/>
              <a:ext cx="1776" cy="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522" name="Object 138"/>
            <p:cNvGraphicFramePr>
              <a:graphicFrameLocks noChangeAspect="1"/>
            </p:cNvGraphicFramePr>
            <p:nvPr/>
          </p:nvGraphicFramePr>
          <p:xfrm>
            <a:off x="2400" y="2544"/>
            <a:ext cx="1455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6" name="Equation" r:id="rId31" imgW="1218960" imgH="431640" progId="Equation.3">
                    <p:embed/>
                  </p:oleObj>
                </mc:Choice>
                <mc:Fallback>
                  <p:oleObj name="Equation" r:id="rId31" imgW="1218960" imgH="431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544"/>
                          <a:ext cx="1455" cy="5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523" name="AutoShape 139"/>
          <p:cNvSpPr>
            <a:spLocks noChangeArrowheads="1"/>
          </p:cNvSpPr>
          <p:nvPr/>
        </p:nvSpPr>
        <p:spPr bwMode="auto">
          <a:xfrm>
            <a:off x="4648200" y="3276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" name="Group 146"/>
          <p:cNvGrpSpPr>
            <a:grpSpLocks/>
          </p:cNvGrpSpPr>
          <p:nvPr/>
        </p:nvGrpSpPr>
        <p:grpSpPr bwMode="auto">
          <a:xfrm>
            <a:off x="1219200" y="3429000"/>
            <a:ext cx="5715000" cy="2590800"/>
            <a:chOff x="768" y="2160"/>
            <a:chExt cx="3600" cy="1632"/>
          </a:xfrm>
        </p:grpSpPr>
        <p:sp>
          <p:nvSpPr>
            <p:cNvPr id="16524" name="Rectangle 140"/>
            <p:cNvSpPr>
              <a:spLocks noChangeArrowheads="1"/>
            </p:cNvSpPr>
            <p:nvPr/>
          </p:nvSpPr>
          <p:spPr bwMode="auto">
            <a:xfrm>
              <a:off x="768" y="2448"/>
              <a:ext cx="3600" cy="1344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527" name="Object 143"/>
            <p:cNvGraphicFramePr>
              <a:graphicFrameLocks noChangeAspect="1"/>
            </p:cNvGraphicFramePr>
            <p:nvPr/>
          </p:nvGraphicFramePr>
          <p:xfrm>
            <a:off x="3648" y="2160"/>
            <a:ext cx="234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17" name="Equation" r:id="rId33" imgW="164880" imgH="164880" progId="Equation.3">
                    <p:embed/>
                  </p:oleObj>
                </mc:Choice>
                <mc:Fallback>
                  <p:oleObj name="Equation" r:id="rId33" imgW="16488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160"/>
                          <a:ext cx="234" cy="23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2" grpId="0" animBg="1"/>
      <p:bldP spid="165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609600" y="16002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5" name="Equation" r:id="rId3" imgW="317160" imgH="203040" progId="Equation.3">
                  <p:embed/>
                </p:oleObj>
              </mc:Choice>
              <mc:Fallback>
                <p:oleObj name="Equation" r:id="rId3" imgW="317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7591425" y="16002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6" name="Equation" r:id="rId5" imgW="317160" imgH="203040" progId="Equation.3">
                  <p:embed/>
                </p:oleObj>
              </mc:Choice>
              <mc:Fallback>
                <p:oleObj name="Equation" r:id="rId5" imgW="317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425" y="160020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629400" y="2057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743200" y="1676400"/>
            <a:ext cx="3886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2813050" y="1676400"/>
          <a:ext cx="38163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7" name="Equation" r:id="rId7" imgW="1828800" imgH="431640" progId="Equation.3">
                  <p:embed/>
                </p:oleObj>
              </mc:Choice>
              <mc:Fallback>
                <p:oleObj name="Equation" r:id="rId7" imgW="18288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1676400"/>
                        <a:ext cx="38163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28600" y="684213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3. </a:t>
            </a:r>
            <a:r>
              <a:rPr lang="en-US" altLang="zh-CN">
                <a:solidFill>
                  <a:srgbClr val="333399"/>
                </a:solidFill>
                <a:latin typeface="Arial" pitchFamily="34" charset="0"/>
                <a:ea typeface="宋体" pitchFamily="2" charset="-122"/>
              </a:rPr>
              <a:t>Eliminate loop II</a:t>
            </a:r>
          </a:p>
        </p:txBody>
      </p:sp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685800" y="4699000"/>
          <a:ext cx="74231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8" name="Equation" r:id="rId9" imgW="3009600" imgH="431640" progId="Equation.3">
                  <p:embed/>
                </p:oleObj>
              </mc:Choice>
              <mc:Fallback>
                <p:oleObj name="Equation" r:id="rId9" imgW="30096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99000"/>
                        <a:ext cx="7423150" cy="12223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762000" y="2057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7543800" y="208597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1371600" y="208597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1371600" y="3200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886200" y="28956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7435" name="Object 27"/>
          <p:cNvGraphicFramePr>
            <a:graphicFrameLocks noChangeAspect="1"/>
          </p:cNvGraphicFramePr>
          <p:nvPr/>
        </p:nvGraphicFramePr>
        <p:xfrm>
          <a:off x="3990975" y="2895600"/>
          <a:ext cx="457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9" name="Equation" r:id="rId11" imgW="203040" imgH="215640" progId="Equation.3">
                  <p:embed/>
                </p:oleObj>
              </mc:Choice>
              <mc:Fallback>
                <p:oleObj name="Equation" r:id="rId11" imgW="20304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2895600"/>
                        <a:ext cx="4572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36" name="Picture 28" descr="untitl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1905000"/>
            <a:ext cx="304800" cy="304800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39000" y="1828800"/>
            <a:ext cx="152400" cy="152400"/>
            <a:chOff x="1344" y="1660"/>
            <a:chExt cx="96" cy="96"/>
          </a:xfrm>
        </p:grpSpPr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315200" y="2209800"/>
            <a:ext cx="152400" cy="152400"/>
            <a:chOff x="1344" y="1660"/>
            <a:chExt cx="96" cy="96"/>
          </a:xfrm>
        </p:grpSpPr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44" y="17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 flipV="1">
              <a:off x="1392" y="16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4495800" y="3200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4114800" y="37338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Example-13: </a:t>
            </a:r>
            <a:r>
              <a:rPr lang="en-GB" sz="2800" dirty="0" smtClean="0">
                <a:solidFill>
                  <a:srgbClr val="FF0000"/>
                </a:solidFill>
              </a:rPr>
              <a:t>Multiple Input System. </a:t>
            </a:r>
            <a:r>
              <a:rPr lang="en-GB" sz="2800" dirty="0" smtClean="0"/>
              <a:t>Determine the output C due to inputs R and U using the Superposition Method. 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16832"/>
            <a:ext cx="5305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459957"/>
            <a:ext cx="4048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7688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83163"/>
            <a:ext cx="638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83162"/>
            <a:ext cx="4733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432048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Example-13: </a:t>
            </a:r>
            <a:r>
              <a:rPr lang="en-GB" sz="3100" dirty="0" smtClean="0"/>
              <a:t>Continue.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3253"/>
            <a:ext cx="59055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21" y="888504"/>
            <a:ext cx="4600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390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6" y="3140968"/>
            <a:ext cx="46863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" y="4437112"/>
            <a:ext cx="43815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38" y="4869160"/>
            <a:ext cx="47434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7" y="6080720"/>
            <a:ext cx="676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71195"/>
            <a:ext cx="457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432048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Example-13: </a:t>
            </a:r>
            <a:r>
              <a:rPr lang="en-GB" sz="2800" dirty="0"/>
              <a:t>Continue.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1916832"/>
            <a:ext cx="3600400" cy="276225"/>
            <a:chOff x="539552" y="1916832"/>
            <a:chExt cx="3600400" cy="2762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16832"/>
              <a:ext cx="25050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577" y="1916832"/>
              <a:ext cx="10953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275856" y="2718817"/>
            <a:ext cx="2686050" cy="1646287"/>
            <a:chOff x="3275856" y="2718817"/>
            <a:chExt cx="2686050" cy="164628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718817"/>
              <a:ext cx="268605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803129"/>
              <a:ext cx="2095500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Example-1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Consider the following equations in which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1</a:t>
            </a:r>
            <a:r>
              <a:rPr lang="en-GB" sz="2400" dirty="0" smtClean="0"/>
              <a:t>,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2</a:t>
            </a:r>
            <a:r>
              <a:rPr lang="en-GB" sz="2400" dirty="0" smtClean="0"/>
              <a:t>,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3</a:t>
            </a:r>
            <a:r>
              <a:rPr lang="en-GB" sz="2400" dirty="0" smtClean="0"/>
              <a:t>, are variables, and </a:t>
            </a:r>
            <a:r>
              <a:rPr lang="en-GB" sz="2400" i="1" dirty="0" err="1" smtClean="0"/>
              <a:t>a</a:t>
            </a:r>
            <a:r>
              <a:rPr lang="en-GB" sz="2400" i="1" baseline="-25000" dirty="0" err="1" smtClean="0"/>
              <a:t>1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a</a:t>
            </a:r>
            <a:r>
              <a:rPr lang="en-GB" sz="2400" i="1" baseline="-25000" dirty="0" err="1" smtClean="0"/>
              <a:t>2</a:t>
            </a:r>
            <a:r>
              <a:rPr lang="en-GB" sz="2400" i="1" dirty="0" smtClean="0"/>
              <a:t> are </a:t>
            </a:r>
            <a:r>
              <a:rPr lang="en-GB" sz="2400" dirty="0" smtClean="0"/>
              <a:t>general coefficients or mathematical operators.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87824" y="2348880"/>
          <a:ext cx="33166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Equation" r:id="rId3" imgW="1066680" imgH="190440" progId="Equation.3">
                  <p:embed/>
                </p:oleObj>
              </mc:Choice>
              <mc:Fallback>
                <p:oleObj name="Equation" r:id="rId3" imgW="106668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348880"/>
                        <a:ext cx="33166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429000"/>
            <a:ext cx="3600400" cy="15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445224"/>
            <a:ext cx="33813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8368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Example-14: </a:t>
            </a:r>
            <a:r>
              <a:rPr lang="en-GB" sz="2800" dirty="0" smtClean="0">
                <a:solidFill>
                  <a:srgbClr val="FF0000"/>
                </a:solidFill>
              </a:rPr>
              <a:t>Multiple-Input System</a:t>
            </a:r>
            <a:r>
              <a:rPr lang="en-GB" sz="2800" dirty="0" smtClean="0"/>
              <a:t>. Determine </a:t>
            </a:r>
            <a:r>
              <a:rPr lang="en-GB" sz="2800" dirty="0"/>
              <a:t>the output C due to inputs </a:t>
            </a:r>
            <a:r>
              <a:rPr lang="en-GB" sz="2800" dirty="0" smtClean="0"/>
              <a:t>R, U1 </a:t>
            </a:r>
            <a:r>
              <a:rPr lang="en-GB" sz="2800" dirty="0"/>
              <a:t>and </a:t>
            </a:r>
            <a:r>
              <a:rPr lang="en-GB" sz="2800" dirty="0" smtClean="0"/>
              <a:t>U2 </a:t>
            </a:r>
            <a:r>
              <a:rPr lang="en-GB" sz="2800" dirty="0"/>
              <a:t>using the Superposition Method.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72816"/>
            <a:ext cx="57435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7454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12307"/>
            <a:ext cx="39624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5649" y="6315794"/>
            <a:ext cx="3602335" cy="209550"/>
            <a:chOff x="321593" y="5595714"/>
            <a:chExt cx="3602335" cy="2095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93" y="5614764"/>
              <a:ext cx="2162175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603" y="5595714"/>
              <a:ext cx="145732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5764113"/>
            <a:ext cx="25336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Example-14: </a:t>
            </a:r>
            <a:r>
              <a:rPr lang="en-GB" sz="2800" dirty="0" smtClean="0"/>
              <a:t>Continue.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628800"/>
            <a:ext cx="50387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73624"/>
            <a:ext cx="4295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63888" y="5764113"/>
            <a:ext cx="2384673" cy="257175"/>
            <a:chOff x="3851920" y="5620097"/>
            <a:chExt cx="2384673" cy="2571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639147"/>
              <a:ext cx="4191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620097"/>
              <a:ext cx="19526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39552" y="6306269"/>
            <a:ext cx="3922737" cy="219075"/>
            <a:chOff x="539552" y="6162253"/>
            <a:chExt cx="3922737" cy="21907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6171778"/>
              <a:ext cx="280987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6162253"/>
              <a:ext cx="11144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3981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Example-14: </a:t>
            </a:r>
            <a:r>
              <a:rPr lang="en-GB" sz="2800" dirty="0"/>
              <a:t>Continue.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85" y="1340768"/>
            <a:ext cx="50577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457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24" y="4869160"/>
            <a:ext cx="2743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5536" y="5229200"/>
            <a:ext cx="3886200" cy="219075"/>
            <a:chOff x="543322" y="6234261"/>
            <a:chExt cx="3886200" cy="21907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22" y="6234261"/>
              <a:ext cx="2876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237312"/>
              <a:ext cx="10096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5836121"/>
            <a:ext cx="2971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14" y="6145485"/>
            <a:ext cx="3867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650336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Example-15: </a:t>
            </a:r>
            <a:r>
              <a:rPr lang="en-GB" sz="2800" dirty="0" smtClean="0">
                <a:solidFill>
                  <a:srgbClr val="FF0000"/>
                </a:solidFill>
              </a:rPr>
              <a:t>Multi-Input Multi-Output </a:t>
            </a:r>
            <a:r>
              <a:rPr lang="en-GB" sz="2800" dirty="0">
                <a:solidFill>
                  <a:srgbClr val="FF0000"/>
                </a:solidFill>
              </a:rPr>
              <a:t>S</a:t>
            </a:r>
            <a:r>
              <a:rPr lang="en-GB" sz="2800" dirty="0" smtClean="0">
                <a:solidFill>
                  <a:srgbClr val="FF0000"/>
                </a:solidFill>
              </a:rPr>
              <a:t>ystem</a:t>
            </a:r>
            <a:r>
              <a:rPr lang="en-GB" sz="2800" dirty="0" smtClean="0"/>
              <a:t>. Determine  C1 and C2 due to R1 and R2.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791072"/>
            <a:ext cx="47339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1560" y="4501202"/>
            <a:ext cx="2315769" cy="223942"/>
            <a:chOff x="755576" y="4005064"/>
            <a:chExt cx="2315769" cy="22394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005064"/>
              <a:ext cx="4667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970" y="4009931"/>
              <a:ext cx="18573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915619"/>
            <a:ext cx="59817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Example-15: </a:t>
            </a:r>
            <a:r>
              <a:rPr lang="en-GB" sz="2800" dirty="0" smtClean="0"/>
              <a:t>Continue.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6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628800"/>
            <a:ext cx="41243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6048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539552" y="4077072"/>
            <a:ext cx="6294636" cy="1503040"/>
            <a:chOff x="539552" y="3870176"/>
            <a:chExt cx="6294636" cy="150304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920480"/>
              <a:ext cx="9334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13" y="3870176"/>
              <a:ext cx="452437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135091"/>
              <a:ext cx="61817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2"/>
          <p:cNvGrpSpPr/>
          <p:nvPr/>
        </p:nvGrpSpPr>
        <p:grpSpPr>
          <a:xfrm>
            <a:off x="2195736" y="6196161"/>
            <a:ext cx="4824536" cy="257175"/>
            <a:chOff x="2339752" y="6196161"/>
            <a:chExt cx="4824536" cy="25717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6224736"/>
              <a:ext cx="18383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63" y="6196161"/>
              <a:ext cx="29432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Example-15: </a:t>
            </a:r>
            <a:r>
              <a:rPr lang="en-GB" sz="2800" dirty="0"/>
              <a:t>Continue.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8" y="1340768"/>
            <a:ext cx="4914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700808"/>
            <a:ext cx="5591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62527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When R1 = 0</a:t>
            </a:r>
            <a:r>
              <a:rPr lang="en-GB" sz="1400" b="1" dirty="0" smtClean="0"/>
              <a:t>,</a:t>
            </a:r>
            <a:endParaRPr lang="en-GB" sz="1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34519"/>
            <a:ext cx="4286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828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When R2 = 0</a:t>
            </a:r>
            <a:r>
              <a:rPr lang="en-GB" sz="1400" b="1" dirty="0" smtClean="0"/>
              <a:t>,</a:t>
            </a:r>
            <a:endParaRPr lang="en-GB" sz="1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11613"/>
            <a:ext cx="45053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324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51720" y="6309320"/>
            <a:ext cx="5012407" cy="219075"/>
            <a:chOff x="2051720" y="6306269"/>
            <a:chExt cx="5012407" cy="219075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306269"/>
              <a:ext cx="20288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306269"/>
              <a:ext cx="29241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92480" cy="1143000"/>
          </a:xfrm>
        </p:spPr>
        <p:txBody>
          <a:bodyPr>
            <a:noAutofit/>
          </a:bodyPr>
          <a:lstStyle/>
          <a:p>
            <a:r>
              <a:rPr lang="en-GB" sz="3400" dirty="0" smtClean="0"/>
              <a:t>Block Diagram of Armature Controlled </a:t>
            </a:r>
            <a:r>
              <a:rPr lang="en-GB" sz="3400" dirty="0" err="1" smtClean="0"/>
              <a:t>D.C</a:t>
            </a:r>
            <a:r>
              <a:rPr lang="en-GB" sz="3400" dirty="0" smtClean="0"/>
              <a:t> Motor</a:t>
            </a:r>
            <a:endParaRPr lang="en-GB" sz="3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11760" y="1542937"/>
            <a:ext cx="4186885" cy="2318111"/>
            <a:chOff x="4860032" y="980728"/>
            <a:chExt cx="4186885" cy="231811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6127278" y="1450218"/>
              <a:ext cx="863475" cy="193959"/>
              <a:chOff x="1673" y="2077"/>
              <a:chExt cx="818" cy="149"/>
            </a:xfrm>
          </p:grpSpPr>
          <p:sp>
            <p:nvSpPr>
              <p:cNvPr id="56" name="Arc 4"/>
              <p:cNvSpPr>
                <a:spLocks/>
              </p:cNvSpPr>
              <p:nvPr/>
            </p:nvSpPr>
            <p:spPr bwMode="auto">
              <a:xfrm>
                <a:off x="1673" y="2077"/>
                <a:ext cx="163" cy="141"/>
              </a:xfrm>
              <a:custGeom>
                <a:avLst/>
                <a:gdLst>
                  <a:gd name="G0" fmla="+- 21276 0 0"/>
                  <a:gd name="G1" fmla="+- 21600 0 0"/>
                  <a:gd name="G2" fmla="+- 21600 0 0"/>
                  <a:gd name="T0" fmla="*/ 0 w 42876"/>
                  <a:gd name="T1" fmla="*/ 17875 h 34596"/>
                  <a:gd name="T2" fmla="*/ 38529 w 42876"/>
                  <a:gd name="T3" fmla="*/ 34596 h 34596"/>
                  <a:gd name="T4" fmla="*/ 21276 w 42876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76" h="34596" fill="none" extrusionOk="0">
                    <a:moveTo>
                      <a:pt x="-1" y="17874"/>
                    </a:moveTo>
                    <a:cubicBezTo>
                      <a:pt x="1809" y="7539"/>
                      <a:pt x="10783" y="-1"/>
                      <a:pt x="21276" y="0"/>
                    </a:cubicBezTo>
                    <a:cubicBezTo>
                      <a:pt x="33205" y="0"/>
                      <a:pt x="42876" y="9670"/>
                      <a:pt x="42876" y="21600"/>
                    </a:cubicBezTo>
                    <a:cubicBezTo>
                      <a:pt x="42876" y="26288"/>
                      <a:pt x="41350" y="30850"/>
                      <a:pt x="38528" y="34595"/>
                    </a:cubicBezTo>
                  </a:path>
                  <a:path w="42876" h="34596" stroke="0" extrusionOk="0">
                    <a:moveTo>
                      <a:pt x="-1" y="17874"/>
                    </a:moveTo>
                    <a:cubicBezTo>
                      <a:pt x="1809" y="7539"/>
                      <a:pt x="10783" y="-1"/>
                      <a:pt x="21276" y="0"/>
                    </a:cubicBezTo>
                    <a:cubicBezTo>
                      <a:pt x="33205" y="0"/>
                      <a:pt x="42876" y="9670"/>
                      <a:pt x="42876" y="21600"/>
                    </a:cubicBezTo>
                    <a:cubicBezTo>
                      <a:pt x="42876" y="26288"/>
                      <a:pt x="41350" y="30850"/>
                      <a:pt x="38528" y="34595"/>
                    </a:cubicBezTo>
                    <a:lnTo>
                      <a:pt x="21276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Arc 5"/>
              <p:cNvSpPr>
                <a:spLocks/>
              </p:cNvSpPr>
              <p:nvPr/>
            </p:nvSpPr>
            <p:spPr bwMode="auto">
              <a:xfrm>
                <a:off x="1801" y="2081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Arc 6"/>
              <p:cNvSpPr>
                <a:spLocks/>
              </p:cNvSpPr>
              <p:nvPr/>
            </p:nvSpPr>
            <p:spPr bwMode="auto">
              <a:xfrm>
                <a:off x="1933" y="2077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Arc 7"/>
              <p:cNvSpPr>
                <a:spLocks/>
              </p:cNvSpPr>
              <p:nvPr/>
            </p:nvSpPr>
            <p:spPr bwMode="auto">
              <a:xfrm>
                <a:off x="2065" y="2081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" name="Arc 8"/>
              <p:cNvSpPr>
                <a:spLocks/>
              </p:cNvSpPr>
              <p:nvPr/>
            </p:nvSpPr>
            <p:spPr bwMode="auto">
              <a:xfrm>
                <a:off x="2195" y="2085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" name="Arc 9"/>
              <p:cNvSpPr>
                <a:spLocks/>
              </p:cNvSpPr>
              <p:nvPr/>
            </p:nvSpPr>
            <p:spPr bwMode="auto">
              <a:xfrm>
                <a:off x="2328" y="2081"/>
                <a:ext cx="163" cy="13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2961"/>
                  <a:gd name="T1" fmla="*/ 33539 h 33539"/>
                  <a:gd name="T2" fmla="*/ 42961 w 42961"/>
                  <a:gd name="T3" fmla="*/ 18398 h 33539"/>
                  <a:gd name="T4" fmla="*/ 21600 w 42961"/>
                  <a:gd name="T5" fmla="*/ 21600 h 33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61" h="33539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292" y="-1"/>
                      <a:pt x="41376" y="7823"/>
                      <a:pt x="42961" y="18397"/>
                    </a:cubicBezTo>
                  </a:path>
                  <a:path w="42961" h="33539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292" y="-1"/>
                      <a:pt x="41376" y="7823"/>
                      <a:pt x="42961" y="183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60032" y="1894331"/>
              <a:ext cx="503403" cy="52205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5101246" y="1513663"/>
              <a:ext cx="0" cy="391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 rot="16200000">
              <a:off x="5524241" y="1014112"/>
              <a:ext cx="195772" cy="101904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140"/>
                </a:cxn>
                <a:cxn ang="0">
                  <a:pos x="77" y="188"/>
                </a:cxn>
                <a:cxn ang="0">
                  <a:pos x="0" y="188"/>
                </a:cxn>
                <a:cxn ang="0">
                  <a:pos x="77" y="235"/>
                </a:cxn>
                <a:cxn ang="0">
                  <a:pos x="0" y="235"/>
                </a:cxn>
                <a:cxn ang="0">
                  <a:pos x="77" y="283"/>
                </a:cxn>
                <a:cxn ang="0">
                  <a:pos x="0" y="283"/>
                </a:cxn>
                <a:cxn ang="0">
                  <a:pos x="77" y="329"/>
                </a:cxn>
                <a:cxn ang="0">
                  <a:pos x="0" y="329"/>
                </a:cxn>
                <a:cxn ang="0">
                  <a:pos x="77" y="377"/>
                </a:cxn>
                <a:cxn ang="0">
                  <a:pos x="0" y="377"/>
                </a:cxn>
                <a:cxn ang="0">
                  <a:pos x="39" y="424"/>
                </a:cxn>
                <a:cxn ang="0">
                  <a:pos x="39" y="518"/>
                </a:cxn>
              </a:cxnLst>
              <a:rect l="0" t="0" r="r" b="b"/>
              <a:pathLst>
                <a:path w="78" h="519">
                  <a:moveTo>
                    <a:pt x="39" y="0"/>
                  </a:moveTo>
                  <a:lnTo>
                    <a:pt x="39" y="140"/>
                  </a:lnTo>
                  <a:lnTo>
                    <a:pt x="77" y="188"/>
                  </a:lnTo>
                  <a:lnTo>
                    <a:pt x="0" y="188"/>
                  </a:lnTo>
                  <a:lnTo>
                    <a:pt x="77" y="235"/>
                  </a:lnTo>
                  <a:lnTo>
                    <a:pt x="0" y="235"/>
                  </a:lnTo>
                  <a:lnTo>
                    <a:pt x="77" y="283"/>
                  </a:lnTo>
                  <a:lnTo>
                    <a:pt x="0" y="283"/>
                  </a:lnTo>
                  <a:lnTo>
                    <a:pt x="77" y="329"/>
                  </a:lnTo>
                  <a:lnTo>
                    <a:pt x="0" y="329"/>
                  </a:lnTo>
                  <a:lnTo>
                    <a:pt x="77" y="377"/>
                  </a:lnTo>
                  <a:lnTo>
                    <a:pt x="0" y="377"/>
                  </a:lnTo>
                  <a:lnTo>
                    <a:pt x="39" y="424"/>
                  </a:lnTo>
                  <a:lnTo>
                    <a:pt x="39" y="5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111733" y="2416389"/>
              <a:ext cx="985830" cy="217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"/>
                </a:cxn>
                <a:cxn ang="0">
                  <a:pos x="564" y="120"/>
                </a:cxn>
              </a:cxnLst>
              <a:rect l="0" t="0" r="r" b="b"/>
              <a:pathLst>
                <a:path w="564" h="120">
                  <a:moveTo>
                    <a:pt x="0" y="0"/>
                  </a:moveTo>
                  <a:lnTo>
                    <a:pt x="0" y="120"/>
                  </a:lnTo>
                  <a:lnTo>
                    <a:pt x="564" y="1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891495" y="1926959"/>
              <a:ext cx="4725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/>
                <a:t> </a:t>
              </a:r>
              <a:r>
                <a:rPr lang="en-US" sz="2000" i="1" dirty="0" err="1" smtClean="0"/>
                <a:t>V</a:t>
              </a:r>
              <a:r>
                <a:rPr lang="en-US" sz="2000" i="1" baseline="-25000" dirty="0" err="1" smtClean="0"/>
                <a:t>a</a:t>
              </a:r>
              <a:endParaRPr lang="en-US" sz="2000" baseline="-25000" dirty="0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5887812" y="1742064"/>
              <a:ext cx="4824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6055613" y="1660492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err="1"/>
                <a:t>i</a:t>
              </a:r>
              <a:r>
                <a:rPr lang="en-US" sz="2000" baseline="-25000" dirty="0" err="1"/>
                <a:t>a</a:t>
              </a:r>
              <a:endParaRPr lang="en-US" sz="2000" dirty="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6092319" y="2639352"/>
              <a:ext cx="5244" cy="97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5931253" y="2740217"/>
              <a:ext cx="356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5988935" y="2811371"/>
              <a:ext cx="220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7159404" y="1891871"/>
              <a:ext cx="3178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/>
                <a:t>T</a:t>
              </a:r>
              <a:endParaRPr lang="en-US" sz="2000" i="1" dirty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 flipH="1">
              <a:off x="7037947" y="1829073"/>
              <a:ext cx="503403" cy="52205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7294892" y="1535415"/>
              <a:ext cx="5244" cy="20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 flipH="1">
              <a:off x="6083580" y="2432704"/>
              <a:ext cx="1206069" cy="201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"/>
                </a:cxn>
                <a:cxn ang="0">
                  <a:pos x="564" y="120"/>
                </a:cxn>
              </a:cxnLst>
              <a:rect l="0" t="0" r="r" b="b"/>
              <a:pathLst>
                <a:path w="564" h="120">
                  <a:moveTo>
                    <a:pt x="0" y="0"/>
                  </a:moveTo>
                  <a:lnTo>
                    <a:pt x="0" y="120"/>
                  </a:lnTo>
                  <a:lnTo>
                    <a:pt x="564" y="1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 flipH="1">
              <a:off x="5223600" y="980728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/>
                <a:t>R</a:t>
              </a:r>
              <a:r>
                <a:rPr lang="en-US" sz="2000" baseline="-25000" dirty="0"/>
                <a:t>a</a:t>
              </a:r>
              <a:endParaRPr lang="en-US" sz="2000" dirty="0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6999493" y="1546292"/>
              <a:ext cx="304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 flipH="1">
              <a:off x="6429669" y="991604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L</a:t>
              </a:r>
              <a:r>
                <a:rPr lang="en-US" sz="2000" baseline="-25000"/>
                <a:t>a</a:t>
              </a:r>
              <a:endParaRPr lang="en-US" sz="2000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7198756" y="1736625"/>
              <a:ext cx="199264" cy="8519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7193512" y="2351132"/>
              <a:ext cx="199264" cy="8519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7539602" y="2046598"/>
              <a:ext cx="749860" cy="8519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8221293" y="1448406"/>
              <a:ext cx="288408" cy="125620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Rectangle 31" descr="Light upward diagonal"/>
            <p:cNvSpPr>
              <a:spLocks noChangeArrowheads="1"/>
            </p:cNvSpPr>
            <p:nvPr/>
          </p:nvSpPr>
          <p:spPr bwMode="auto">
            <a:xfrm>
              <a:off x="7618258" y="1834511"/>
              <a:ext cx="298895" cy="190334"/>
            </a:xfrm>
            <a:prstGeom prst="rect">
              <a:avLst/>
            </a:prstGeom>
            <a:pattFill prst="ltUpDiag">
              <a:fgClr>
                <a:schemeClr val="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7623502" y="1834511"/>
              <a:ext cx="293651" cy="1903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05"/>
                </a:cxn>
                <a:cxn ang="0">
                  <a:pos x="168" y="105"/>
                </a:cxn>
                <a:cxn ang="0">
                  <a:pos x="168" y="0"/>
                </a:cxn>
              </a:cxnLst>
              <a:rect l="0" t="0" r="r" b="b"/>
              <a:pathLst>
                <a:path w="168" h="105">
                  <a:moveTo>
                    <a:pt x="0" y="6"/>
                  </a:moveTo>
                  <a:lnTo>
                    <a:pt x="0" y="105"/>
                  </a:lnTo>
                  <a:lnTo>
                    <a:pt x="168" y="105"/>
                  </a:lnTo>
                  <a:lnTo>
                    <a:pt x="16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Rectangle 33" descr="Light upward diagonal"/>
            <p:cNvSpPr>
              <a:spLocks noChangeArrowheads="1"/>
            </p:cNvSpPr>
            <p:nvPr/>
          </p:nvSpPr>
          <p:spPr bwMode="auto">
            <a:xfrm flipV="1">
              <a:off x="7628746" y="2160798"/>
              <a:ext cx="298895" cy="190334"/>
            </a:xfrm>
            <a:prstGeom prst="rect">
              <a:avLst/>
            </a:prstGeom>
            <a:pattFill prst="ltUpDiag">
              <a:fgClr>
                <a:schemeClr val="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 flipV="1">
              <a:off x="7633990" y="2155360"/>
              <a:ext cx="293651" cy="1903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05"/>
                </a:cxn>
                <a:cxn ang="0">
                  <a:pos x="168" y="105"/>
                </a:cxn>
                <a:cxn ang="0">
                  <a:pos x="168" y="0"/>
                </a:cxn>
              </a:cxnLst>
              <a:rect l="0" t="0" r="r" b="b"/>
              <a:pathLst>
                <a:path w="168" h="105">
                  <a:moveTo>
                    <a:pt x="0" y="6"/>
                  </a:moveTo>
                  <a:lnTo>
                    <a:pt x="0" y="105"/>
                  </a:lnTo>
                  <a:lnTo>
                    <a:pt x="168" y="105"/>
                  </a:lnTo>
                  <a:lnTo>
                    <a:pt x="16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 flipH="1">
              <a:off x="8257228" y="1908048"/>
              <a:ext cx="5023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/>
                <a:t>J</a:t>
              </a:r>
              <a:endParaRPr lang="en-US" sz="2000" dirty="0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7994062" y="1883454"/>
              <a:ext cx="138086" cy="42417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25" y="30"/>
                </a:cxn>
                <a:cxn ang="0">
                  <a:pos x="1" y="120"/>
                </a:cxn>
                <a:cxn ang="0">
                  <a:pos x="19" y="210"/>
                </a:cxn>
                <a:cxn ang="0">
                  <a:pos x="67" y="234"/>
                </a:cxn>
              </a:cxnLst>
              <a:rect l="0" t="0" r="r" b="b"/>
              <a:pathLst>
                <a:path w="79" h="234">
                  <a:moveTo>
                    <a:pt x="79" y="0"/>
                  </a:moveTo>
                  <a:cubicBezTo>
                    <a:pt x="58" y="5"/>
                    <a:pt x="38" y="10"/>
                    <a:pt x="25" y="30"/>
                  </a:cubicBezTo>
                  <a:cubicBezTo>
                    <a:pt x="12" y="50"/>
                    <a:pt x="2" y="90"/>
                    <a:pt x="1" y="120"/>
                  </a:cubicBezTo>
                  <a:cubicBezTo>
                    <a:pt x="0" y="150"/>
                    <a:pt x="8" y="191"/>
                    <a:pt x="19" y="210"/>
                  </a:cubicBezTo>
                  <a:cubicBezTo>
                    <a:pt x="30" y="229"/>
                    <a:pt x="55" y="230"/>
                    <a:pt x="67" y="23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 flipH="1">
              <a:off x="7646225" y="2318503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ym typeface="Symbol" pitchFamily="18" charset="2"/>
                </a:rPr>
                <a:t></a:t>
              </a:r>
              <a:endParaRPr lang="en-US" sz="2000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 flipH="1">
              <a:off x="7602734" y="1390145"/>
              <a:ext cx="3758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/>
                <a:t>c</a:t>
              </a:r>
              <a:endParaRPr lang="en-US" sz="2000" dirty="0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rot="16200000">
              <a:off x="6723638" y="2107666"/>
              <a:ext cx="4824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6581681" y="1868312"/>
              <a:ext cx="6712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err="1" smtClean="0"/>
                <a:t>e</a:t>
              </a:r>
              <a:r>
                <a:rPr lang="en-US" sz="2000" baseline="-25000" dirty="0" err="1" smtClean="0"/>
                <a:t>b</a:t>
              </a:r>
              <a:endParaRPr lang="en-US" sz="2000" dirty="0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6039870" y="2894501"/>
              <a:ext cx="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9" name="Group 67"/>
            <p:cNvGrpSpPr/>
            <p:nvPr/>
          </p:nvGrpSpPr>
          <p:grpSpPr>
            <a:xfrm>
              <a:off x="7150433" y="2636912"/>
              <a:ext cx="764666" cy="661927"/>
              <a:chOff x="7609903" y="3055105"/>
              <a:chExt cx="764666" cy="661927"/>
            </a:xfrm>
          </p:grpSpPr>
          <p:grpSp>
            <p:nvGrpSpPr>
              <p:cNvPr id="41" name="Group 3"/>
              <p:cNvGrpSpPr>
                <a:grpSpLocks/>
              </p:cNvGrpSpPr>
              <p:nvPr/>
            </p:nvGrpSpPr>
            <p:grpSpPr bwMode="auto">
              <a:xfrm rot="19579827">
                <a:off x="7664245" y="3177472"/>
                <a:ext cx="458072" cy="135954"/>
                <a:chOff x="1673" y="2077"/>
                <a:chExt cx="818" cy="149"/>
              </a:xfrm>
            </p:grpSpPr>
            <p:sp>
              <p:nvSpPr>
                <p:cNvPr id="50" name="Arc 4"/>
                <p:cNvSpPr>
                  <a:spLocks/>
                </p:cNvSpPr>
                <p:nvPr/>
              </p:nvSpPr>
              <p:spPr bwMode="auto">
                <a:xfrm>
                  <a:off x="1673" y="2077"/>
                  <a:ext cx="163" cy="141"/>
                </a:xfrm>
                <a:custGeom>
                  <a:avLst/>
                  <a:gdLst>
                    <a:gd name="G0" fmla="+- 21276 0 0"/>
                    <a:gd name="G1" fmla="+- 21600 0 0"/>
                    <a:gd name="G2" fmla="+- 21600 0 0"/>
                    <a:gd name="T0" fmla="*/ 0 w 42876"/>
                    <a:gd name="T1" fmla="*/ 17875 h 34596"/>
                    <a:gd name="T2" fmla="*/ 38529 w 42876"/>
                    <a:gd name="T3" fmla="*/ 34596 h 34596"/>
                    <a:gd name="T4" fmla="*/ 21276 w 42876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76" h="34596" fill="none" extrusionOk="0">
                      <a:moveTo>
                        <a:pt x="-1" y="17874"/>
                      </a:moveTo>
                      <a:cubicBezTo>
                        <a:pt x="1809" y="7539"/>
                        <a:pt x="10783" y="-1"/>
                        <a:pt x="21276" y="0"/>
                      </a:cubicBezTo>
                      <a:cubicBezTo>
                        <a:pt x="33205" y="0"/>
                        <a:pt x="42876" y="9670"/>
                        <a:pt x="42876" y="21600"/>
                      </a:cubicBezTo>
                      <a:cubicBezTo>
                        <a:pt x="42876" y="26288"/>
                        <a:pt x="41350" y="30850"/>
                        <a:pt x="38528" y="34595"/>
                      </a:cubicBezTo>
                    </a:path>
                    <a:path w="42876" h="34596" stroke="0" extrusionOk="0">
                      <a:moveTo>
                        <a:pt x="-1" y="17874"/>
                      </a:moveTo>
                      <a:cubicBezTo>
                        <a:pt x="1809" y="7539"/>
                        <a:pt x="10783" y="-1"/>
                        <a:pt x="21276" y="0"/>
                      </a:cubicBezTo>
                      <a:cubicBezTo>
                        <a:pt x="33205" y="0"/>
                        <a:pt x="42876" y="9670"/>
                        <a:pt x="42876" y="21600"/>
                      </a:cubicBezTo>
                      <a:cubicBezTo>
                        <a:pt x="42876" y="26288"/>
                        <a:pt x="41350" y="30850"/>
                        <a:pt x="38528" y="34595"/>
                      </a:cubicBezTo>
                      <a:lnTo>
                        <a:pt x="2127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" name="Arc 5"/>
                <p:cNvSpPr>
                  <a:spLocks/>
                </p:cNvSpPr>
                <p:nvPr/>
              </p:nvSpPr>
              <p:spPr bwMode="auto">
                <a:xfrm>
                  <a:off x="1801" y="2081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" name="Arc 6"/>
                <p:cNvSpPr>
                  <a:spLocks/>
                </p:cNvSpPr>
                <p:nvPr/>
              </p:nvSpPr>
              <p:spPr bwMode="auto">
                <a:xfrm>
                  <a:off x="1933" y="2077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" name="Arc 7"/>
                <p:cNvSpPr>
                  <a:spLocks/>
                </p:cNvSpPr>
                <p:nvPr/>
              </p:nvSpPr>
              <p:spPr bwMode="auto">
                <a:xfrm>
                  <a:off x="2065" y="2081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" name="Arc 8"/>
                <p:cNvSpPr>
                  <a:spLocks/>
                </p:cNvSpPr>
                <p:nvPr/>
              </p:nvSpPr>
              <p:spPr bwMode="auto">
                <a:xfrm>
                  <a:off x="2195" y="2085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" name="Arc 9"/>
                <p:cNvSpPr>
                  <a:spLocks/>
                </p:cNvSpPr>
                <p:nvPr/>
              </p:nvSpPr>
              <p:spPr bwMode="auto">
                <a:xfrm>
                  <a:off x="2328" y="2081"/>
                  <a:ext cx="163" cy="137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2961"/>
                    <a:gd name="T1" fmla="*/ 33539 h 33539"/>
                    <a:gd name="T2" fmla="*/ 42961 w 42961"/>
                    <a:gd name="T3" fmla="*/ 18398 h 33539"/>
                    <a:gd name="T4" fmla="*/ 21600 w 42961"/>
                    <a:gd name="T5" fmla="*/ 21600 h 33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961" h="33539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2292" y="-1"/>
                        <a:pt x="41376" y="7823"/>
                        <a:pt x="42961" y="18397"/>
                      </a:cubicBezTo>
                    </a:path>
                    <a:path w="42961" h="33539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2292" y="-1"/>
                        <a:pt x="41376" y="7823"/>
                        <a:pt x="42961" y="18397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 flipV="1">
                <a:off x="8086249" y="3055105"/>
                <a:ext cx="86151" cy="530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609903" y="3362102"/>
                <a:ext cx="86151" cy="530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12924" y="3415145"/>
                <a:ext cx="216024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58545" y="3068960"/>
                <a:ext cx="216024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7956376" y="3429000"/>
                <a:ext cx="14401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8067211" y="3428995"/>
                <a:ext cx="10800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7826215" y="3573016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8144690" y="3370847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 rot="19643315" flipH="1">
              <a:off x="7318726" y="2905978"/>
              <a:ext cx="17281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err="1" smtClean="0"/>
                <a:t>V</a:t>
              </a:r>
              <a:r>
                <a:rPr lang="en-US" sz="1600" baseline="-25000" dirty="0" err="1" smtClean="0"/>
                <a:t>f</a:t>
              </a:r>
              <a:r>
                <a:rPr lang="en-US" sz="1600" i="1" dirty="0" smtClean="0"/>
                <a:t>=constant</a:t>
              </a:r>
              <a:endParaRPr lang="en-US" sz="1600" dirty="0"/>
            </a:p>
          </p:txBody>
        </p:sp>
      </p:grp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812800" y="4570413"/>
          <a:ext cx="5303838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4" name="Equation" r:id="rId3" imgW="1676160" imgH="583920" progId="Equation.3">
                  <p:embed/>
                </p:oleObj>
              </mc:Choice>
              <mc:Fallback>
                <p:oleObj name="Equation" r:id="rId3" imgW="1676160" imgH="583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570413"/>
                        <a:ext cx="5303838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Block Diagram of Armature Controlled </a:t>
            </a:r>
            <a:r>
              <a:rPr lang="en-GB" sz="3300" dirty="0" err="1" smtClean="0"/>
              <a:t>D.C</a:t>
            </a:r>
            <a:r>
              <a:rPr lang="en-GB" sz="3300" dirty="0" smtClean="0"/>
              <a:t> Motor</a:t>
            </a:r>
            <a:endParaRPr lang="en-GB" sz="3300" dirty="0"/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518572"/>
              </p:ext>
            </p:extLst>
          </p:nvPr>
        </p:nvGraphicFramePr>
        <p:xfrm>
          <a:off x="1193800" y="1431925"/>
          <a:ext cx="59864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3" name="Equation" r:id="rId3" imgW="1892160" imgH="228600" progId="Equation.3">
                  <p:embed/>
                </p:oleObj>
              </mc:Choice>
              <mc:Fallback>
                <p:oleObj name="Equation" r:id="rId3" imgW="18921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431925"/>
                        <a:ext cx="59864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1966267" y="3284984"/>
            <a:ext cx="4765973" cy="1943100"/>
            <a:chOff x="1966267" y="3284984"/>
            <a:chExt cx="4765973" cy="1943100"/>
          </a:xfrm>
        </p:grpSpPr>
        <p:pic>
          <p:nvPicPr>
            <p:cNvPr id="15770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r="50992"/>
            <a:stretch>
              <a:fillRect/>
            </a:stretch>
          </p:blipFill>
          <p:spPr bwMode="auto">
            <a:xfrm>
              <a:off x="1966267" y="3284984"/>
              <a:ext cx="3888432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55361" t="62999" r="27396"/>
            <a:stretch>
              <a:fillRect/>
            </a:stretch>
          </p:blipFill>
          <p:spPr bwMode="auto">
            <a:xfrm>
              <a:off x="3766467" y="4509120"/>
              <a:ext cx="1368152" cy="7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88940" t="7412" b="70353"/>
            <a:stretch>
              <a:fillRect/>
            </a:stretch>
          </p:blipFill>
          <p:spPr bwMode="auto">
            <a:xfrm>
              <a:off x="5854699" y="4653136"/>
              <a:ext cx="877541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Block Diagram of Armature Controlled </a:t>
            </a:r>
            <a:r>
              <a:rPr lang="en-GB" sz="3300" dirty="0" err="1" smtClean="0"/>
              <a:t>D.C</a:t>
            </a:r>
            <a:r>
              <a:rPr lang="en-GB" sz="3300" dirty="0" smtClean="0"/>
              <a:t> Motor</a:t>
            </a:r>
            <a:endParaRPr lang="en-GB" sz="3300" dirty="0"/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540000" y="1972196"/>
          <a:ext cx="38560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8" name="Equation" r:id="rId3" imgW="1218960" imgH="190440" progId="Equation.3">
                  <p:embed/>
                </p:oleObj>
              </mc:Choice>
              <mc:Fallback>
                <p:oleObj name="Equation" r:id="rId3" imgW="121896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972196"/>
                        <a:ext cx="38560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358405" y="3517751"/>
            <a:ext cx="4805883" cy="1495425"/>
            <a:chOff x="2483768" y="2996952"/>
            <a:chExt cx="4805883" cy="1495425"/>
          </a:xfrm>
        </p:grpSpPr>
        <p:pic>
          <p:nvPicPr>
            <p:cNvPr id="1597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2996952"/>
              <a:ext cx="3686175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5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3328856"/>
              <a:ext cx="113347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Block Diagram of Armature Controlled </a:t>
            </a:r>
            <a:r>
              <a:rPr lang="en-GB" sz="3300" dirty="0" err="1" smtClean="0"/>
              <a:t>D.C</a:t>
            </a:r>
            <a:r>
              <a:rPr lang="en-GB" sz="3300" dirty="0" smtClean="0"/>
              <a:t> Motor</a:t>
            </a:r>
            <a:endParaRPr lang="en-GB" sz="3300" dirty="0"/>
          </a:p>
        </p:txBody>
      </p:sp>
      <p:grpSp>
        <p:nvGrpSpPr>
          <p:cNvPr id="3" name="Group 10"/>
          <p:cNvGrpSpPr/>
          <p:nvPr/>
        </p:nvGrpSpPr>
        <p:grpSpPr>
          <a:xfrm>
            <a:off x="4662661" y="1340768"/>
            <a:ext cx="4445843" cy="1495425"/>
            <a:chOff x="2483768" y="2996952"/>
            <a:chExt cx="4445843" cy="1495425"/>
          </a:xfrm>
        </p:grpSpPr>
        <p:pic>
          <p:nvPicPr>
            <p:cNvPr id="15974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2996952"/>
              <a:ext cx="3686175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5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31764"/>
            <a:stretch>
              <a:fillRect/>
            </a:stretch>
          </p:blipFill>
          <p:spPr bwMode="auto">
            <a:xfrm>
              <a:off x="6156176" y="3328856"/>
              <a:ext cx="77343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22051" y="1484784"/>
            <a:ext cx="4765973" cy="1943100"/>
            <a:chOff x="1966267" y="3284984"/>
            <a:chExt cx="4765973" cy="19431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r="50992"/>
            <a:stretch>
              <a:fillRect/>
            </a:stretch>
          </p:blipFill>
          <p:spPr bwMode="auto">
            <a:xfrm>
              <a:off x="1966267" y="3284984"/>
              <a:ext cx="3888432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55361" t="62999" r="27396"/>
            <a:stretch>
              <a:fillRect/>
            </a:stretch>
          </p:blipFill>
          <p:spPr bwMode="auto">
            <a:xfrm>
              <a:off x="3766467" y="4509120"/>
              <a:ext cx="1368152" cy="7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88940" t="7412" b="70353"/>
            <a:stretch>
              <a:fillRect/>
            </a:stretch>
          </p:blipFill>
          <p:spPr bwMode="auto">
            <a:xfrm>
              <a:off x="5854699" y="4653136"/>
              <a:ext cx="877541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05064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Example-1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Consider the following equations in which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1</a:t>
            </a:r>
            <a:r>
              <a:rPr lang="en-GB" sz="2400" dirty="0" smtClean="0"/>
              <a:t>,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2</a:t>
            </a:r>
            <a:r>
              <a:rPr lang="en-GB" sz="2400" dirty="0" smtClean="0"/>
              <a:t>,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3</a:t>
            </a:r>
            <a:r>
              <a:rPr lang="en-GB" sz="2400" dirty="0" smtClean="0"/>
              <a:t>, are variables, and </a:t>
            </a:r>
            <a:r>
              <a:rPr lang="en-GB" sz="2400" i="1" dirty="0" err="1" smtClean="0"/>
              <a:t>a</a:t>
            </a:r>
            <a:r>
              <a:rPr lang="en-GB" sz="2400" i="1" baseline="-25000" dirty="0" err="1" smtClean="0"/>
              <a:t>1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a</a:t>
            </a:r>
            <a:r>
              <a:rPr lang="en-GB" sz="2400" i="1" baseline="-25000" dirty="0" err="1" smtClean="0"/>
              <a:t>2</a:t>
            </a:r>
            <a:r>
              <a:rPr lang="en-GB" sz="2400" i="1" dirty="0" smtClean="0"/>
              <a:t> are </a:t>
            </a:r>
            <a:r>
              <a:rPr lang="en-GB" sz="2400" dirty="0" smtClean="0"/>
              <a:t>general coefficients or mathematical operators.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87824" y="2564904"/>
          <a:ext cx="33166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3" name="Equation" r:id="rId3" imgW="1066680" imgH="190440" progId="Equation.3">
                  <p:embed/>
                </p:oleObj>
              </mc:Choice>
              <mc:Fallback>
                <p:oleObj name="Equation" r:id="rId3" imgW="106668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564904"/>
                        <a:ext cx="33166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3027" y="3573016"/>
            <a:ext cx="41432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Lectures-8-9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Consider the following equations in which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1</a:t>
            </a:r>
            <a:r>
              <a:rPr lang="en-GB" sz="2400" dirty="0" smtClean="0"/>
              <a:t>,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2</a:t>
            </a:r>
            <a:r>
              <a:rPr lang="en-GB" sz="2400" dirty="0" smtClean="0"/>
              <a:t>,. . . , </a:t>
            </a:r>
            <a:r>
              <a:rPr lang="en-GB" sz="2400" dirty="0" err="1" smtClean="0"/>
              <a:t>x</a:t>
            </a:r>
            <a:r>
              <a:rPr lang="en-GB" sz="2400" baseline="-25000" dirty="0" err="1" smtClean="0"/>
              <a:t>n</a:t>
            </a:r>
            <a:r>
              <a:rPr lang="en-GB" sz="2400" dirty="0" smtClean="0"/>
              <a:t>, are variables, and </a:t>
            </a:r>
            <a:r>
              <a:rPr lang="en-GB" sz="2400" i="1" dirty="0" err="1" smtClean="0"/>
              <a:t>a</a:t>
            </a:r>
            <a:r>
              <a:rPr lang="en-GB" sz="2400" i="1" baseline="-25000" dirty="0" err="1" smtClean="0"/>
              <a:t>1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a</a:t>
            </a:r>
            <a:r>
              <a:rPr lang="en-GB" sz="2400" i="1" baseline="-25000" dirty="0" err="1" smtClean="0"/>
              <a:t>2</a:t>
            </a:r>
            <a:r>
              <a:rPr lang="en-GB" sz="2400" i="1" dirty="0" smtClean="0"/>
              <a:t>,. . . , a</a:t>
            </a:r>
            <a:r>
              <a:rPr lang="en-GB" sz="2400" i="1" baseline="-25000" dirty="0" smtClean="0"/>
              <a:t>n</a:t>
            </a:r>
            <a:r>
              <a:rPr lang="en-GB" sz="2400" i="1" dirty="0" smtClean="0"/>
              <a:t> , are </a:t>
            </a:r>
            <a:r>
              <a:rPr lang="en-GB" sz="2400" dirty="0" smtClean="0"/>
              <a:t>general coefficients or mathematical operators.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16175" y="2565400"/>
          <a:ext cx="44608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Equation" r:id="rId3" imgW="1434960" imgH="190440" progId="Equation.3">
                  <p:embed/>
                </p:oleObj>
              </mc:Choice>
              <mc:Fallback>
                <p:oleObj name="Equation" r:id="rId3" imgW="143496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565400"/>
                        <a:ext cx="44608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9210" y="3573016"/>
            <a:ext cx="4165210" cy="26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Example-3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Draw the Block Diagrams of the following equations.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3568" y="2204864"/>
          <a:ext cx="5329238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Equation" r:id="rId3" imgW="1714320" imgH="723600" progId="Equation.3">
                  <p:embed/>
                </p:oleObj>
              </mc:Choice>
              <mc:Fallback>
                <p:oleObj name="Equation" r:id="rId3" imgW="1714320" imgH="723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04864"/>
                        <a:ext cx="5329238" cy="190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57832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Canonical Form </a:t>
            </a:r>
            <a:r>
              <a:rPr lang="en-GB" sz="3600" dirty="0" smtClean="0"/>
              <a:t>of A Feedback Control System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76581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257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4908"/>
            <a:ext cx="1190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64" y="4941168"/>
            <a:ext cx="1228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17232"/>
            <a:ext cx="1219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3-Mathematical Modelling of Liquid Level Syste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13-Mathematical Modelling of Liquid Level Systems</Template>
  <TotalTime>724</TotalTime>
  <Words>1123</Words>
  <Application>Microsoft Office PowerPoint</Application>
  <PresentationFormat>On-screen Show (4:3)</PresentationFormat>
  <Paragraphs>276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lecture 13-Mathematical Modelling of Liquid Level Systems</vt:lpstr>
      <vt:lpstr>Equation</vt:lpstr>
      <vt:lpstr>Control Systems (CS)</vt:lpstr>
      <vt:lpstr>Introduction</vt:lpstr>
      <vt:lpstr>Introduction</vt:lpstr>
      <vt:lpstr>Introduction</vt:lpstr>
      <vt:lpstr>Example-1</vt:lpstr>
      <vt:lpstr>Example-1</vt:lpstr>
      <vt:lpstr>Example-2</vt:lpstr>
      <vt:lpstr>Example-3</vt:lpstr>
      <vt:lpstr>Canonical Form of A Feedback Control System</vt:lpstr>
      <vt:lpstr>Characteristic Equation</vt:lpstr>
      <vt:lpstr>Example-4</vt:lpstr>
      <vt:lpstr>Reduction of Complicated Block Diagrams</vt:lpstr>
      <vt:lpstr>PowerPoint Presentation</vt:lpstr>
      <vt:lpstr>PowerPoint Presentation</vt:lpstr>
      <vt:lpstr>PowerPoint Presentation</vt:lpstr>
      <vt:lpstr>PowerPoint Presentation</vt:lpstr>
      <vt:lpstr>Example-5: Reduce the Block Diagram to Canonical Form.</vt:lpstr>
      <vt:lpstr>Example-5: Reduce the Block Diagram to Canonical Form.</vt:lpstr>
      <vt:lpstr>Example-5: Continue.</vt:lpstr>
      <vt:lpstr>Example-6</vt:lpstr>
      <vt:lpstr>Example-6</vt:lpstr>
      <vt:lpstr>Example-6</vt:lpstr>
      <vt:lpstr>Example-6</vt:lpstr>
      <vt:lpstr>Example-7</vt:lpstr>
      <vt:lpstr>Example-8</vt:lpstr>
      <vt:lpstr>Example-8</vt:lpstr>
      <vt:lpstr>Example-8</vt:lpstr>
      <vt:lpstr>Example-8</vt:lpstr>
      <vt:lpstr>block diagram: reduction example</vt:lpstr>
      <vt:lpstr>block diagram: reduction example</vt:lpstr>
      <vt:lpstr>block diagram: reduction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Example-13: Multiple Input System. Determine the output C due to inputs R and U using the Superposition Method. </vt:lpstr>
      <vt:lpstr>Example-13: Continue.</vt:lpstr>
      <vt:lpstr>Example-13: Continue.</vt:lpstr>
      <vt:lpstr>Example-14: Multiple-Input System. Determine the output C due to inputs R, U1 and U2 using the Superposition Method. </vt:lpstr>
      <vt:lpstr>Example-14: Continue.</vt:lpstr>
      <vt:lpstr>Example-14: Continue.</vt:lpstr>
      <vt:lpstr>Example-15: Multi-Input Multi-Output System. Determine  C1 and C2 due to R1 and R2.</vt:lpstr>
      <vt:lpstr>Example-15: Continue.</vt:lpstr>
      <vt:lpstr>Example-15: Continue.</vt:lpstr>
      <vt:lpstr>Block Diagram of Armature Controlled D.C Motor</vt:lpstr>
      <vt:lpstr>Block Diagram of Armature Controlled D.C Motor</vt:lpstr>
      <vt:lpstr>Block Diagram of Armature Controlled D.C Motor</vt:lpstr>
      <vt:lpstr>Block Diagram of Armature Controlled D.C Motor</vt:lpstr>
      <vt:lpstr>End of Lectures-8-9</vt:lpstr>
    </vt:vector>
  </TitlesOfParts>
  <Company>University Of Salford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Control Systems (FCS)</dc:title>
  <dc:creator>Imtiaz Hussain</dc:creator>
  <cp:lastModifiedBy>Dr. Imtiaz</cp:lastModifiedBy>
  <cp:revision>119</cp:revision>
  <dcterms:created xsi:type="dcterms:W3CDTF">2013-02-04T13:53:54Z</dcterms:created>
  <dcterms:modified xsi:type="dcterms:W3CDTF">2015-08-07T05:06:31Z</dcterms:modified>
</cp:coreProperties>
</file>